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7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Lst>
  <p:sldSz cx="9144000" cy="5143500" type="screen16x9"/>
  <p:notesSz cx="6858000" cy="9144000"/>
  <p:embeddedFontLst>
    <p:embeddedFont>
      <p:font typeface="Montserrat" panose="02000505000000020004" pitchFamily="2" charset="0"/>
      <p:regular r:id="rId76"/>
      <p:bold r:id="rId77"/>
      <p:italic r:id="rId78"/>
      <p:boldItalic r:id="rId79"/>
    </p:embeddedFont>
    <p:embeddedFont>
      <p:font typeface="Montserrat ExtraBold" panose="020B0604020202020204" charset="0"/>
      <p:bold r:id="rId80"/>
      <p:boldItalic r:id="rId81"/>
    </p:embeddedFont>
    <p:embeddedFont>
      <p:font typeface="Montserrat ExtraLight" panose="020B0604020202020204" charset="0"/>
      <p:regular r:id="rId82"/>
      <p:bold r:id="rId83"/>
      <p:italic r:id="rId84"/>
      <p:boldItalic r:id="rId85"/>
    </p:embeddedFont>
    <p:embeddedFont>
      <p:font typeface="Montserrat Medium" panose="020B0604020202020204" charset="0"/>
      <p:regular r:id="rId86"/>
      <p:bold r:id="rId87"/>
      <p:italic r:id="rId88"/>
      <p:boldItalic r:id="rId8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7" d="100"/>
          <a:sy n="97" d="100"/>
        </p:scale>
        <p:origin x="60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9.fntdata"/><Relationship Id="rId89" Type="http://schemas.openxmlformats.org/officeDocument/2006/relationships/font" Target="fonts/font14.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4.fntdata"/><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5.fntdata"/><Relationship Id="rId85" Type="http://schemas.openxmlformats.org/officeDocument/2006/relationships/font" Target="fonts/font10.fntdata"/><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83" Type="http://schemas.openxmlformats.org/officeDocument/2006/relationships/font" Target="fonts/font8.fntdata"/><Relationship Id="rId88" Type="http://schemas.openxmlformats.org/officeDocument/2006/relationships/font" Target="fonts/font13.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2.fntdata"/><Relationship Id="rId61" Type="http://schemas.openxmlformats.org/officeDocument/2006/relationships/slide" Target="slides/slide60.xml"/><Relationship Id="rId82"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7290233416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b10f6c538c_1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b10f6c538c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b0c7cafba9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b0c7cafba9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b0c7cafba9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b0c7cafba9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b10f6c538c_1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b10f6c538c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b0c7cafba9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b0c7cafba9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b0c7cafba9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b0c7cafba9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b10f6c538c_1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b10f6c538c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b10f6c538c_1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b10f6c538c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786ad5724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786ad572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786ad5724d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786ad5724d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7f9262ee2f_0_26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786ad5724d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786ad5724d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b0c7cafba9_0_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b0c7cafba9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b0c7cafba9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b0c7cafba9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b0c7cafba9_0_3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b0c7cafba9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b0c7cafba9_0_3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b0c7cafba9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b100177e07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b100177e0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b100177e07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b100177e0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b0c7cafba9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b0c7cafba9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b100177e07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b100177e07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b100177e07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b100177e07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7f9262ee2f_0_26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7f9262ee2f_0_26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b100177e07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b100177e07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b100177e07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b100177e07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b100177e07_1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b100177e07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b100177e07_1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b100177e07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b100177e07_1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b100177e07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b0c7cafba9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b0c7cafba9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b100177e07_1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b100177e07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b100177e07_1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b100177e07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b100177e07_1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b100177e07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b100177e07_1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b100177e07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7f9262ee2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b100177e07_1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b100177e07_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b100177e07_1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b100177e07_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b0c7cafba9_0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b0c7cafba9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b100177e07_1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b100177e07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b100177e07_1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b100177e07_1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b100177e07_1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b100177e07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b100177e07_1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b100177e07_1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b100177e07_1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b100177e07_1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b0c7cafba9_0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b0c7cafba9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b100177e07_1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b100177e07_1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b0c7cafba9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b0c7cafba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b100177e07_1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b100177e07_1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b100177e07_1_1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b100177e07_1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b100177e07_1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b100177e07_1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b100177e07_1_2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b100177e07_1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b100177e07_1_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b100177e07_1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b100177e07_1_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b100177e07_1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b100177e07_1_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b100177e07_1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7f9262ee2f_0_26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7f9262ee2f_0_26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b100177e07_1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b100177e07_1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b100177e07_1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b100177e07_1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b0c7cafba9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b0c7cafba9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b100177e07_1_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b100177e07_1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b100177e07_1_2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b100177e07_1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b0c7cafba9_0_19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b0c7cafba9_0_1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b100177e07_1_2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b100177e07_1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b100177e07_1_3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b100177e07_1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b100177e07_1_3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b100177e07_1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0c7cafba9_0_3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0c7cafba9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b100177e07_1_3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b100177e07_1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b100177e07_1_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b100177e07_1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b100177e07_1_3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b100177e07_1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b10f6c538c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b10f6c538c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b100177e07_1_4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b100177e07_1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b100177e07_1_4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b100177e07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b100177e07_1_4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b100177e07_1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b0c7cafba9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b0c7cafba9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b0c7cafba9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b0c7cafba9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920750" y="1634425"/>
            <a:ext cx="5302500" cy="1116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a:spLocks noGrp="1"/>
          </p:cNvSpPr>
          <p:nvPr>
            <p:ph type="body" idx="1"/>
          </p:nvPr>
        </p:nvSpPr>
        <p:spPr>
          <a:xfrm>
            <a:off x="2786550" y="3094475"/>
            <a:ext cx="3570900" cy="5670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defRPr>
            </a:lvl1pPr>
            <a:lvl2pPr marL="914400" lvl="1" indent="-342900" algn="ctr">
              <a:spcBef>
                <a:spcPts val="1600"/>
              </a:spcBef>
              <a:spcAft>
                <a:spcPts val="0"/>
              </a:spcAft>
              <a:buClr>
                <a:schemeClr val="accent1"/>
              </a:buClr>
              <a:buSzPts val="1800"/>
              <a:buChar char="○"/>
              <a:defRPr sz="1800">
                <a:solidFill>
                  <a:schemeClr val="accent1"/>
                </a:solidFill>
              </a:defRPr>
            </a:lvl2pPr>
            <a:lvl3pPr marL="1371600" lvl="2" indent="-342900" algn="ctr">
              <a:spcBef>
                <a:spcPts val="1600"/>
              </a:spcBef>
              <a:spcAft>
                <a:spcPts val="0"/>
              </a:spcAft>
              <a:buClr>
                <a:schemeClr val="accent1"/>
              </a:buClr>
              <a:buSzPts val="1800"/>
              <a:buChar char="■"/>
              <a:defRPr sz="1800">
                <a:solidFill>
                  <a:schemeClr val="accent1"/>
                </a:solidFill>
              </a:defRPr>
            </a:lvl3pPr>
            <a:lvl4pPr marL="1828800" lvl="3" indent="-342900" algn="ctr">
              <a:spcBef>
                <a:spcPts val="1600"/>
              </a:spcBef>
              <a:spcAft>
                <a:spcPts val="0"/>
              </a:spcAft>
              <a:buClr>
                <a:schemeClr val="accent1"/>
              </a:buClr>
              <a:buSzPts val="1800"/>
              <a:buChar char="●"/>
              <a:defRPr sz="1800">
                <a:solidFill>
                  <a:schemeClr val="accent1"/>
                </a:solidFill>
              </a:defRPr>
            </a:lvl4pPr>
            <a:lvl5pPr marL="2286000" lvl="4" indent="-342900" algn="ctr">
              <a:spcBef>
                <a:spcPts val="1600"/>
              </a:spcBef>
              <a:spcAft>
                <a:spcPts val="0"/>
              </a:spcAft>
              <a:buClr>
                <a:schemeClr val="accent1"/>
              </a:buClr>
              <a:buSzPts val="1800"/>
              <a:buChar char="○"/>
              <a:defRPr sz="1800">
                <a:solidFill>
                  <a:schemeClr val="accent1"/>
                </a:solidFill>
              </a:defRPr>
            </a:lvl5pPr>
            <a:lvl6pPr marL="2743200" lvl="5" indent="-342900" algn="ctr">
              <a:spcBef>
                <a:spcPts val="1600"/>
              </a:spcBef>
              <a:spcAft>
                <a:spcPts val="0"/>
              </a:spcAft>
              <a:buClr>
                <a:schemeClr val="accent1"/>
              </a:buClr>
              <a:buSzPts val="1800"/>
              <a:buChar char="■"/>
              <a:defRPr sz="1800">
                <a:solidFill>
                  <a:schemeClr val="accent1"/>
                </a:solidFill>
              </a:defRPr>
            </a:lvl6pPr>
            <a:lvl7pPr marL="3200400" lvl="6" indent="-342900" algn="ctr">
              <a:spcBef>
                <a:spcPts val="1600"/>
              </a:spcBef>
              <a:spcAft>
                <a:spcPts val="0"/>
              </a:spcAft>
              <a:buClr>
                <a:schemeClr val="accent1"/>
              </a:buClr>
              <a:buSzPts val="1800"/>
              <a:buChar char="●"/>
              <a:defRPr sz="1800">
                <a:solidFill>
                  <a:schemeClr val="accent1"/>
                </a:solidFill>
              </a:defRPr>
            </a:lvl7pPr>
            <a:lvl8pPr marL="3657600" lvl="7" indent="-342900" algn="ctr">
              <a:spcBef>
                <a:spcPts val="1600"/>
              </a:spcBef>
              <a:spcAft>
                <a:spcPts val="0"/>
              </a:spcAft>
              <a:buClr>
                <a:schemeClr val="accent1"/>
              </a:buClr>
              <a:buSzPts val="1800"/>
              <a:buChar char="○"/>
              <a:defRPr sz="1800">
                <a:solidFill>
                  <a:schemeClr val="accent1"/>
                </a:solidFill>
              </a:defRPr>
            </a:lvl8pPr>
            <a:lvl9pPr marL="4114800" lvl="8" indent="-342900" algn="ctr">
              <a:spcBef>
                <a:spcPts val="1600"/>
              </a:spcBef>
              <a:spcAft>
                <a:spcPts val="1600"/>
              </a:spcAft>
              <a:buClr>
                <a:schemeClr val="accent1"/>
              </a:buClr>
              <a:buSzPts val="1800"/>
              <a:buChar char="■"/>
              <a:defRPr sz="1800">
                <a:solidFill>
                  <a:schemeClr val="accen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p:cSld name="CAPTION_ONLY_1">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7" name="Google Shape;87;p24"/>
          <p:cNvSpPr txBox="1">
            <a:spLocks noGrp="1"/>
          </p:cNvSpPr>
          <p:nvPr>
            <p:ph type="body" idx="1"/>
          </p:nvPr>
        </p:nvSpPr>
        <p:spPr>
          <a:xfrm>
            <a:off x="1067241"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8" name="Google Shape;88;p24"/>
          <p:cNvSpPr txBox="1">
            <a:spLocks noGrp="1"/>
          </p:cNvSpPr>
          <p:nvPr>
            <p:ph type="body" idx="2"/>
          </p:nvPr>
        </p:nvSpPr>
        <p:spPr>
          <a:xfrm>
            <a:off x="4673852"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4"/>
          <p:cNvSpPr txBox="1">
            <a:spLocks noGrp="1"/>
          </p:cNvSpPr>
          <p:nvPr>
            <p:ph type="title" idx="3"/>
          </p:nvPr>
        </p:nvSpPr>
        <p:spPr>
          <a:xfrm>
            <a:off x="12134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90" name="Google Shape;90;p24"/>
          <p:cNvSpPr txBox="1">
            <a:spLocks noGrp="1"/>
          </p:cNvSpPr>
          <p:nvPr>
            <p:ph type="title" idx="4"/>
          </p:nvPr>
        </p:nvSpPr>
        <p:spPr>
          <a:xfrm>
            <a:off x="48200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Four Columns">
  <p:cSld name="TITLE_1_1_2">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93" name="Google Shape;93;p25"/>
          <p:cNvSpPr txBox="1">
            <a:spLocks noGrp="1"/>
          </p:cNvSpPr>
          <p:nvPr>
            <p:ph type="title" idx="2"/>
          </p:nvPr>
        </p:nvSpPr>
        <p:spPr>
          <a:xfrm>
            <a:off x="89838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4" name="Google Shape;94;p25"/>
          <p:cNvSpPr txBox="1">
            <a:spLocks noGrp="1"/>
          </p:cNvSpPr>
          <p:nvPr>
            <p:ph type="subTitle" idx="1"/>
          </p:nvPr>
        </p:nvSpPr>
        <p:spPr>
          <a:xfrm>
            <a:off x="89838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5" name="Google Shape;95;p25"/>
          <p:cNvSpPr txBox="1">
            <a:spLocks noGrp="1"/>
          </p:cNvSpPr>
          <p:nvPr>
            <p:ph type="title" idx="3"/>
          </p:nvPr>
        </p:nvSpPr>
        <p:spPr>
          <a:xfrm>
            <a:off x="279026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6" name="Google Shape;96;p25"/>
          <p:cNvSpPr txBox="1">
            <a:spLocks noGrp="1"/>
          </p:cNvSpPr>
          <p:nvPr>
            <p:ph type="subTitle" idx="4"/>
          </p:nvPr>
        </p:nvSpPr>
        <p:spPr>
          <a:xfrm>
            <a:off x="279026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7" name="Google Shape;97;p25"/>
          <p:cNvSpPr txBox="1">
            <a:spLocks noGrp="1"/>
          </p:cNvSpPr>
          <p:nvPr>
            <p:ph type="title" idx="5"/>
          </p:nvPr>
        </p:nvSpPr>
        <p:spPr>
          <a:xfrm>
            <a:off x="468213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8" name="Google Shape;98;p25"/>
          <p:cNvSpPr txBox="1">
            <a:spLocks noGrp="1"/>
          </p:cNvSpPr>
          <p:nvPr>
            <p:ph type="subTitle" idx="6"/>
          </p:nvPr>
        </p:nvSpPr>
        <p:spPr>
          <a:xfrm>
            <a:off x="468213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9" name="Google Shape;99;p25"/>
          <p:cNvSpPr txBox="1">
            <a:spLocks noGrp="1"/>
          </p:cNvSpPr>
          <p:nvPr>
            <p:ph type="title" idx="7"/>
          </p:nvPr>
        </p:nvSpPr>
        <p:spPr>
          <a:xfrm>
            <a:off x="657401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00" name="Google Shape;100;p25"/>
          <p:cNvSpPr txBox="1">
            <a:spLocks noGrp="1"/>
          </p:cNvSpPr>
          <p:nvPr>
            <p:ph type="subTitle" idx="8"/>
          </p:nvPr>
        </p:nvSpPr>
        <p:spPr>
          <a:xfrm>
            <a:off x="657401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ree Numbers">
  <p:cSld name="CAPTION_ONLY_1_1_1_1">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4996800" y="6618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a:spLocks noGrp="1"/>
          </p:cNvSpPr>
          <p:nvPr>
            <p:ph type="subTitle" idx="1"/>
          </p:nvPr>
        </p:nvSpPr>
        <p:spPr>
          <a:xfrm>
            <a:off x="4911000" y="12658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4" name="Google Shape;104;p26"/>
          <p:cNvSpPr txBox="1">
            <a:spLocks noGrp="1"/>
          </p:cNvSpPr>
          <p:nvPr>
            <p:ph type="title" idx="2" hasCustomPrompt="1"/>
          </p:nvPr>
        </p:nvSpPr>
        <p:spPr>
          <a:xfrm>
            <a:off x="4996800" y="209919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a:spLocks noGrp="1"/>
          </p:cNvSpPr>
          <p:nvPr>
            <p:ph type="subTitle" idx="3"/>
          </p:nvPr>
        </p:nvSpPr>
        <p:spPr>
          <a:xfrm>
            <a:off x="4911000" y="270320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6" name="Google Shape;106;p26"/>
          <p:cNvSpPr txBox="1">
            <a:spLocks noGrp="1"/>
          </p:cNvSpPr>
          <p:nvPr>
            <p:ph type="title" idx="4" hasCustomPrompt="1"/>
          </p:nvPr>
        </p:nvSpPr>
        <p:spPr>
          <a:xfrm>
            <a:off x="4996800" y="35365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a:spLocks noGrp="1"/>
          </p:cNvSpPr>
          <p:nvPr>
            <p:ph type="subTitle" idx="5"/>
          </p:nvPr>
        </p:nvSpPr>
        <p:spPr>
          <a:xfrm>
            <a:off x="4911000" y="41405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353849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0" name="Google Shape;110;p27"/>
          <p:cNvSpPr txBox="1">
            <a:spLocks noGrp="1"/>
          </p:cNvSpPr>
          <p:nvPr>
            <p:ph type="subTitle" idx="1"/>
          </p:nvPr>
        </p:nvSpPr>
        <p:spPr>
          <a:xfrm>
            <a:off x="3538498"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1" name="Google Shape;111;p27"/>
          <p:cNvSpPr txBox="1">
            <a:spLocks noGrp="1"/>
          </p:cNvSpPr>
          <p:nvPr>
            <p:ph type="title" idx="2"/>
          </p:nvPr>
        </p:nvSpPr>
        <p:spPr>
          <a:xfrm>
            <a:off x="6028553"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2" name="Google Shape;112;p27"/>
          <p:cNvSpPr txBox="1">
            <a:spLocks noGrp="1"/>
          </p:cNvSpPr>
          <p:nvPr>
            <p:ph type="subTitle" idx="3"/>
          </p:nvPr>
        </p:nvSpPr>
        <p:spPr>
          <a:xfrm>
            <a:off x="6028552"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3" name="Google Shape;113;p2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4" name="Google Shape;114;p27"/>
          <p:cNvSpPr txBox="1">
            <a:spLocks noGrp="1"/>
          </p:cNvSpPr>
          <p:nvPr>
            <p:ph type="title" idx="5"/>
          </p:nvPr>
        </p:nvSpPr>
        <p:spPr>
          <a:xfrm>
            <a:off x="104844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5" name="Google Shape;115;p27"/>
          <p:cNvSpPr txBox="1">
            <a:spLocks noGrp="1"/>
          </p:cNvSpPr>
          <p:nvPr>
            <p:ph type="subTitle" idx="6"/>
          </p:nvPr>
        </p:nvSpPr>
        <p:spPr>
          <a:xfrm>
            <a:off x="1048450"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6" name="Google Shape;116;p27"/>
          <p:cNvSpPr txBox="1">
            <a:spLocks noGrp="1"/>
          </p:cNvSpPr>
          <p:nvPr>
            <p:ph type="title" idx="7"/>
          </p:nvPr>
        </p:nvSpPr>
        <p:spPr>
          <a:xfrm>
            <a:off x="353849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7" name="Google Shape;117;p27"/>
          <p:cNvSpPr txBox="1">
            <a:spLocks noGrp="1"/>
          </p:cNvSpPr>
          <p:nvPr>
            <p:ph type="subTitle" idx="8"/>
          </p:nvPr>
        </p:nvSpPr>
        <p:spPr>
          <a:xfrm>
            <a:off x="3538498"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8" name="Google Shape;118;p27"/>
          <p:cNvSpPr txBox="1">
            <a:spLocks noGrp="1"/>
          </p:cNvSpPr>
          <p:nvPr>
            <p:ph type="title" idx="9"/>
          </p:nvPr>
        </p:nvSpPr>
        <p:spPr>
          <a:xfrm>
            <a:off x="6028553"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9" name="Google Shape;119;p27"/>
          <p:cNvSpPr txBox="1">
            <a:spLocks noGrp="1"/>
          </p:cNvSpPr>
          <p:nvPr>
            <p:ph type="subTitle" idx="13"/>
          </p:nvPr>
        </p:nvSpPr>
        <p:spPr>
          <a:xfrm>
            <a:off x="6028552"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20" name="Google Shape;120;p27"/>
          <p:cNvSpPr txBox="1">
            <a:spLocks noGrp="1"/>
          </p:cNvSpPr>
          <p:nvPr>
            <p:ph type="title" idx="14"/>
          </p:nvPr>
        </p:nvSpPr>
        <p:spPr>
          <a:xfrm>
            <a:off x="104844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21" name="Google Shape;121;p27"/>
          <p:cNvSpPr txBox="1">
            <a:spLocks noGrp="1"/>
          </p:cNvSpPr>
          <p:nvPr>
            <p:ph type="subTitle" idx="15"/>
          </p:nvPr>
        </p:nvSpPr>
        <p:spPr>
          <a:xfrm>
            <a:off x="1048450"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Four Columns 1">
  <p:cSld name="TITLE_1_1_2_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938500" y="445025"/>
            <a:ext cx="50436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24" name="Google Shape;124;p28"/>
          <p:cNvSpPr txBox="1">
            <a:spLocks noGrp="1"/>
          </p:cNvSpPr>
          <p:nvPr>
            <p:ph type="title" idx="2"/>
          </p:nvPr>
        </p:nvSpPr>
        <p:spPr>
          <a:xfrm>
            <a:off x="1338238" y="2359825"/>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5" name="Google Shape;125;p28"/>
          <p:cNvSpPr txBox="1">
            <a:spLocks noGrp="1"/>
          </p:cNvSpPr>
          <p:nvPr>
            <p:ph type="subTitle" idx="1"/>
          </p:nvPr>
        </p:nvSpPr>
        <p:spPr>
          <a:xfrm>
            <a:off x="1338238" y="1713051"/>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6" name="Google Shape;126;p28"/>
          <p:cNvSpPr txBox="1">
            <a:spLocks noGrp="1"/>
          </p:cNvSpPr>
          <p:nvPr>
            <p:ph type="title" idx="3"/>
          </p:nvPr>
        </p:nvSpPr>
        <p:spPr>
          <a:xfrm>
            <a:off x="1338238" y="3988950"/>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7" name="Google Shape;127;p28"/>
          <p:cNvSpPr txBox="1">
            <a:spLocks noGrp="1"/>
          </p:cNvSpPr>
          <p:nvPr>
            <p:ph type="subTitle" idx="4"/>
          </p:nvPr>
        </p:nvSpPr>
        <p:spPr>
          <a:xfrm>
            <a:off x="1338238" y="3342176"/>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8" name="Google Shape;128;p28"/>
          <p:cNvSpPr txBox="1">
            <a:spLocks noGrp="1"/>
          </p:cNvSpPr>
          <p:nvPr>
            <p:ph type="title" idx="5"/>
          </p:nvPr>
        </p:nvSpPr>
        <p:spPr>
          <a:xfrm>
            <a:off x="5078163" y="2359825"/>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29" name="Google Shape;129;p28"/>
          <p:cNvSpPr txBox="1">
            <a:spLocks noGrp="1"/>
          </p:cNvSpPr>
          <p:nvPr>
            <p:ph type="subTitle" idx="6"/>
          </p:nvPr>
        </p:nvSpPr>
        <p:spPr>
          <a:xfrm>
            <a:off x="5078163" y="1713051"/>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30" name="Google Shape;130;p28"/>
          <p:cNvSpPr txBox="1">
            <a:spLocks noGrp="1"/>
          </p:cNvSpPr>
          <p:nvPr>
            <p:ph type="title" idx="7"/>
          </p:nvPr>
        </p:nvSpPr>
        <p:spPr>
          <a:xfrm>
            <a:off x="5078163" y="3988950"/>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31" name="Google Shape;131;p28"/>
          <p:cNvSpPr txBox="1">
            <a:spLocks noGrp="1"/>
          </p:cNvSpPr>
          <p:nvPr>
            <p:ph type="subTitle" idx="8"/>
          </p:nvPr>
        </p:nvSpPr>
        <p:spPr>
          <a:xfrm>
            <a:off x="5078163" y="3342176"/>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ext">
  <p:cSld name="SECTION_TITLE_AND_DESCRIPTION_1_2">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34" name="Google Shape;134;p29"/>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Text 1">
  <p:cSld name="TITLE_ONLY_1">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37" name="Google Shape;137;p30"/>
          <p:cNvSpPr txBox="1">
            <a:spLocks noGrp="1"/>
          </p:cNvSpPr>
          <p:nvPr>
            <p:ph type="subTitle" idx="1"/>
          </p:nvPr>
        </p:nvSpPr>
        <p:spPr>
          <a:xfrm>
            <a:off x="93850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Text 2">
  <p:cSld name="CAPTION_ONLY_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40" name="Google Shape;140;p31"/>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Column">
  <p:cSld name="SECTION_HEADER_2">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062800" y="2442050"/>
            <a:ext cx="5018400" cy="598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3" name="Google Shape;143;p32"/>
          <p:cNvSpPr txBox="1">
            <a:spLocks noGrp="1"/>
          </p:cNvSpPr>
          <p:nvPr>
            <p:ph type="subTitle" idx="1"/>
          </p:nvPr>
        </p:nvSpPr>
        <p:spPr>
          <a:xfrm>
            <a:off x="2896500" y="3391325"/>
            <a:ext cx="3351000" cy="11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6" name="Google Shape;146;p33"/>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7" name="Google Shape;147;p33"/>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marL="0" lvl="0" indent="0" algn="l" rtl="0">
              <a:spcBef>
                <a:spcPts val="300"/>
              </a:spcBef>
              <a:spcAft>
                <a:spcPts val="0"/>
              </a:spcAft>
              <a:buNone/>
            </a:pP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Bullet points 1">
  <p:cSld name="SECTION_TITLE_AND_DESCRIPTION_1_1_2">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0" name="Google Shape;150;p3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list">
  <p:cSld name="TITLE_AND_TWO_COLUMNS_1">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3" name="Google Shape;153;p35"/>
          <p:cNvSpPr txBox="1">
            <a:spLocks noGrp="1"/>
          </p:cNvSpPr>
          <p:nvPr>
            <p:ph type="body" idx="1"/>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3" name="Google Shape;33;p9"/>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34" name="Google Shape;34;p9"/>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1.xml"/><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4.xml"/><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5.xml"/><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8.xml"/><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9.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0.xml"/><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6.xml"/><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9.xm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8.xml"/><Relationship Id="rId1" Type="http://schemas.openxmlformats.org/officeDocument/2006/relationships/slideLayout" Target="../slideLayouts/slideLayout29.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9.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9.xml"/></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1.xml"/><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2.xml"/><Relationship Id="rId1" Type="http://schemas.openxmlformats.org/officeDocument/2006/relationships/slideLayout" Target="../slideLayouts/slideLayout2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6"/>
          <p:cNvSpPr txBox="1">
            <a:spLocks noGrp="1"/>
          </p:cNvSpPr>
          <p:nvPr>
            <p:ph type="ctrTitle"/>
          </p:nvPr>
        </p:nvSpPr>
        <p:spPr>
          <a:xfrm>
            <a:off x="1352775" y="1886500"/>
            <a:ext cx="6992400" cy="825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2400"/>
              <a:t>DUMBWAYS BOOTCAMP</a:t>
            </a:r>
            <a:endParaRPr sz="2400"/>
          </a:p>
          <a:p>
            <a:pPr marL="0" lvl="0" indent="0" algn="r" rtl="0">
              <a:spcBef>
                <a:spcPts val="0"/>
              </a:spcBef>
              <a:spcAft>
                <a:spcPts val="0"/>
              </a:spcAft>
              <a:buNone/>
            </a:pPr>
            <a:r>
              <a:rPr lang="en" sz="2400"/>
              <a:t>1ST WEEK</a:t>
            </a:r>
            <a:endParaRPr sz="2400"/>
          </a:p>
        </p:txBody>
      </p:sp>
      <p:cxnSp>
        <p:nvCxnSpPr>
          <p:cNvPr id="159" name="Google Shape;159;p36"/>
          <p:cNvCxnSpPr/>
          <p:nvPr/>
        </p:nvCxnSpPr>
        <p:spPr>
          <a:xfrm>
            <a:off x="4256025" y="2761400"/>
            <a:ext cx="4089300" cy="303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60" name="Google Shape;160;p36"/>
          <p:cNvSpPr txBox="1">
            <a:spLocks noGrp="1"/>
          </p:cNvSpPr>
          <p:nvPr>
            <p:ph type="ctrTitle"/>
          </p:nvPr>
        </p:nvSpPr>
        <p:spPr>
          <a:xfrm>
            <a:off x="3988875" y="2792300"/>
            <a:ext cx="43563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r" rtl="0">
              <a:spcBef>
                <a:spcPts val="0"/>
              </a:spcBef>
              <a:spcAft>
                <a:spcPts val="0"/>
              </a:spcAft>
              <a:buNone/>
            </a:pPr>
            <a:r>
              <a:rPr lang="en" sz="1400" b="0">
                <a:latin typeface="Montserrat ExtraLight"/>
                <a:ea typeface="Montserrat ExtraLight"/>
                <a:cs typeface="Montserrat ExtraLight"/>
                <a:sym typeface="Montserrat ExtraLight"/>
              </a:rPr>
              <a:t>I Gusti Bagus Dharma Putra</a:t>
            </a:r>
            <a:endParaRPr sz="1400" b="0">
              <a:latin typeface="Montserrat ExtraLight"/>
              <a:ea typeface="Montserrat ExtraLight"/>
              <a:cs typeface="Montserrat ExtraLight"/>
              <a:sym typeface="Montserrat Extra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45"/>
          <p:cNvSpPr txBox="1">
            <a:spLocks noGrp="1"/>
          </p:cNvSpPr>
          <p:nvPr>
            <p:ph type="title"/>
          </p:nvPr>
        </p:nvSpPr>
        <p:spPr>
          <a:xfrm>
            <a:off x="476400" y="250300"/>
            <a:ext cx="4646700" cy="50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rPr>
              <a:t>Configure Network </a:t>
            </a:r>
            <a:endParaRPr sz="2100">
              <a:solidFill>
                <a:schemeClr val="lt1"/>
              </a:solidFill>
            </a:endParaRPr>
          </a:p>
        </p:txBody>
      </p:sp>
      <p:cxnSp>
        <p:nvCxnSpPr>
          <p:cNvPr id="236" name="Google Shape;236;p45"/>
          <p:cNvCxnSpPr/>
          <p:nvPr/>
        </p:nvCxnSpPr>
        <p:spPr>
          <a:xfrm>
            <a:off x="564000" y="719597"/>
            <a:ext cx="2952000" cy="36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37" name="Google Shape;237;p45"/>
          <p:cNvSpPr txBox="1"/>
          <p:nvPr/>
        </p:nvSpPr>
        <p:spPr>
          <a:xfrm>
            <a:off x="2667600" y="4837475"/>
            <a:ext cx="3808800" cy="21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lt1"/>
                </a:solidFill>
                <a:latin typeface="Montserrat"/>
                <a:ea typeface="Montserrat"/>
                <a:cs typeface="Montserrat"/>
                <a:sym typeface="Montserrat"/>
              </a:rPr>
              <a:t>Configure Network Ubuntu Server</a:t>
            </a:r>
            <a:endParaRPr sz="1300" b="1">
              <a:solidFill>
                <a:schemeClr val="lt1"/>
              </a:solidFill>
              <a:latin typeface="Montserrat"/>
              <a:ea typeface="Montserrat"/>
              <a:cs typeface="Montserrat"/>
              <a:sym typeface="Montserrat"/>
            </a:endParaRPr>
          </a:p>
        </p:txBody>
      </p:sp>
      <p:pic>
        <p:nvPicPr>
          <p:cNvPr id="238" name="Google Shape;238;p45"/>
          <p:cNvPicPr preferRelativeResize="0"/>
          <p:nvPr/>
        </p:nvPicPr>
        <p:blipFill>
          <a:blip r:embed="rId3">
            <a:alphaModFix/>
          </a:blip>
          <a:stretch>
            <a:fillRect/>
          </a:stretch>
        </p:blipFill>
        <p:spPr>
          <a:xfrm>
            <a:off x="747700" y="1438275"/>
            <a:ext cx="7648575" cy="2266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6"/>
          <p:cNvSpPr txBox="1">
            <a:spLocks noGrp="1"/>
          </p:cNvSpPr>
          <p:nvPr>
            <p:ph type="title"/>
          </p:nvPr>
        </p:nvSpPr>
        <p:spPr>
          <a:xfrm>
            <a:off x="3755879" y="3467800"/>
            <a:ext cx="4344300" cy="59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INSTALL APPLICATION</a:t>
            </a:r>
            <a:endParaRPr sz="3100"/>
          </a:p>
        </p:txBody>
      </p:sp>
      <p:sp>
        <p:nvSpPr>
          <p:cNvPr id="244" name="Google Shape;244;p46"/>
          <p:cNvSpPr txBox="1">
            <a:spLocks noGrp="1"/>
          </p:cNvSpPr>
          <p:nvPr>
            <p:ph type="title" idx="2"/>
          </p:nvPr>
        </p:nvSpPr>
        <p:spPr>
          <a:xfrm>
            <a:off x="1043821"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cxnSp>
        <p:nvCxnSpPr>
          <p:cNvPr id="245" name="Google Shape;245;p46"/>
          <p:cNvCxnSpPr/>
          <p:nvPr/>
        </p:nvCxnSpPr>
        <p:spPr>
          <a:xfrm>
            <a:off x="3606302"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cxnSp>
        <p:nvCxnSpPr>
          <p:cNvPr id="250" name="Google Shape;250;p47"/>
          <p:cNvCxnSpPr>
            <a:stCxn id="251" idx="6"/>
          </p:cNvCxnSpPr>
          <p:nvPr/>
        </p:nvCxnSpPr>
        <p:spPr>
          <a:xfrm>
            <a:off x="776104" y="2388645"/>
            <a:ext cx="300" cy="554700"/>
          </a:xfrm>
          <a:prstGeom prst="straightConnector1">
            <a:avLst/>
          </a:prstGeom>
          <a:noFill/>
          <a:ln w="9525" cap="flat" cmpd="sng">
            <a:solidFill>
              <a:schemeClr val="lt2"/>
            </a:solidFill>
            <a:prstDash val="solid"/>
            <a:round/>
            <a:headEnd type="none" w="med" len="med"/>
            <a:tailEnd type="none" w="med" len="med"/>
          </a:ln>
        </p:spPr>
      </p:cxnSp>
      <p:cxnSp>
        <p:nvCxnSpPr>
          <p:cNvPr id="252" name="Google Shape;252;p47"/>
          <p:cNvCxnSpPr>
            <a:stCxn id="253" idx="6"/>
            <a:endCxn id="254" idx="2"/>
          </p:cNvCxnSpPr>
          <p:nvPr/>
        </p:nvCxnSpPr>
        <p:spPr>
          <a:xfrm flipH="1">
            <a:off x="776076" y="3351657"/>
            <a:ext cx="300" cy="1015800"/>
          </a:xfrm>
          <a:prstGeom prst="straightConnector1">
            <a:avLst/>
          </a:prstGeom>
          <a:noFill/>
          <a:ln w="9525" cap="flat" cmpd="sng">
            <a:solidFill>
              <a:schemeClr val="lt2"/>
            </a:solidFill>
            <a:prstDash val="solid"/>
            <a:round/>
            <a:headEnd type="none" w="med" len="med"/>
            <a:tailEnd type="none" w="med" len="med"/>
          </a:ln>
        </p:spPr>
      </p:cxnSp>
      <p:cxnSp>
        <p:nvCxnSpPr>
          <p:cNvPr id="255" name="Google Shape;255;p47"/>
          <p:cNvCxnSpPr>
            <a:stCxn id="256" idx="6"/>
            <a:endCxn id="251" idx="2"/>
          </p:cNvCxnSpPr>
          <p:nvPr/>
        </p:nvCxnSpPr>
        <p:spPr>
          <a:xfrm>
            <a:off x="776019" y="1424532"/>
            <a:ext cx="0" cy="554700"/>
          </a:xfrm>
          <a:prstGeom prst="straightConnector1">
            <a:avLst/>
          </a:prstGeom>
          <a:noFill/>
          <a:ln w="9525" cap="flat" cmpd="sng">
            <a:solidFill>
              <a:schemeClr val="lt2"/>
            </a:solidFill>
            <a:prstDash val="solid"/>
            <a:round/>
            <a:headEnd type="none" w="med" len="med"/>
            <a:tailEnd type="none" w="med" len="med"/>
          </a:ln>
        </p:spPr>
      </p:cxnSp>
      <p:grpSp>
        <p:nvGrpSpPr>
          <p:cNvPr id="257" name="Google Shape;257;p47"/>
          <p:cNvGrpSpPr/>
          <p:nvPr/>
        </p:nvGrpSpPr>
        <p:grpSpPr>
          <a:xfrm rot="5400000">
            <a:off x="628067" y="1922629"/>
            <a:ext cx="409376" cy="522656"/>
            <a:chOff x="3969644" y="2377627"/>
            <a:chExt cx="225900" cy="288426"/>
          </a:xfrm>
        </p:grpSpPr>
        <p:cxnSp>
          <p:nvCxnSpPr>
            <p:cNvPr id="258" name="Google Shape;258;p47"/>
            <p:cNvCxnSpPr/>
            <p:nvPr/>
          </p:nvCxnSpPr>
          <p:spPr>
            <a:xfrm>
              <a:off x="4082390" y="2377627"/>
              <a:ext cx="0" cy="99900"/>
            </a:xfrm>
            <a:prstGeom prst="straightConnector1">
              <a:avLst/>
            </a:prstGeom>
            <a:noFill/>
            <a:ln w="9525" cap="flat" cmpd="sng">
              <a:solidFill>
                <a:schemeClr val="lt2"/>
              </a:solidFill>
              <a:prstDash val="solid"/>
              <a:round/>
              <a:headEnd type="none" w="med" len="med"/>
              <a:tailEnd type="none" w="med" len="med"/>
            </a:ln>
          </p:spPr>
        </p:cxnSp>
        <p:sp>
          <p:nvSpPr>
            <p:cNvPr id="251" name="Google Shape;251;p47"/>
            <p:cNvSpPr/>
            <p:nvPr/>
          </p:nvSpPr>
          <p:spPr>
            <a:xfrm>
              <a:off x="3969644" y="2440153"/>
              <a:ext cx="225900" cy="2259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7"/>
            <p:cNvSpPr/>
            <p:nvPr/>
          </p:nvSpPr>
          <p:spPr>
            <a:xfrm>
              <a:off x="3998471" y="2468982"/>
              <a:ext cx="168300" cy="168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47"/>
          <p:cNvGrpSpPr/>
          <p:nvPr/>
        </p:nvGrpSpPr>
        <p:grpSpPr>
          <a:xfrm rot="5400000">
            <a:off x="646138" y="2868657"/>
            <a:ext cx="408832" cy="557167"/>
            <a:chOff x="4426818" y="2358282"/>
            <a:chExt cx="225600" cy="307471"/>
          </a:xfrm>
        </p:grpSpPr>
        <p:cxnSp>
          <p:nvCxnSpPr>
            <p:cNvPr id="261" name="Google Shape;261;p47"/>
            <p:cNvCxnSpPr>
              <a:stCxn id="262" idx="0"/>
            </p:cNvCxnSpPr>
            <p:nvPr/>
          </p:nvCxnSpPr>
          <p:spPr>
            <a:xfrm rot="-5400000">
              <a:off x="4484294" y="2413632"/>
              <a:ext cx="110700" cy="0"/>
            </a:xfrm>
            <a:prstGeom prst="straightConnector1">
              <a:avLst/>
            </a:prstGeom>
            <a:noFill/>
            <a:ln w="9525" cap="flat" cmpd="sng">
              <a:solidFill>
                <a:schemeClr val="lt2"/>
              </a:solidFill>
              <a:prstDash val="solid"/>
              <a:round/>
              <a:headEnd type="none" w="med" len="med"/>
              <a:tailEnd type="none" w="med" len="med"/>
            </a:ln>
          </p:spPr>
        </p:cxnSp>
        <p:sp>
          <p:nvSpPr>
            <p:cNvPr id="253" name="Google Shape;253;p47"/>
            <p:cNvSpPr/>
            <p:nvPr/>
          </p:nvSpPr>
          <p:spPr>
            <a:xfrm>
              <a:off x="4426818" y="2440153"/>
              <a:ext cx="225600" cy="2256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7"/>
            <p:cNvSpPr/>
            <p:nvPr/>
          </p:nvSpPr>
          <p:spPr>
            <a:xfrm>
              <a:off x="4455644" y="2468982"/>
              <a:ext cx="168000" cy="1680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47"/>
          <p:cNvGrpSpPr/>
          <p:nvPr/>
        </p:nvGrpSpPr>
        <p:grpSpPr>
          <a:xfrm rot="5400000">
            <a:off x="628336" y="4258617"/>
            <a:ext cx="408832" cy="522113"/>
            <a:chOff x="4883984" y="2377627"/>
            <a:chExt cx="225600" cy="288126"/>
          </a:xfrm>
        </p:grpSpPr>
        <p:cxnSp>
          <p:nvCxnSpPr>
            <p:cNvPr id="264" name="Google Shape;264;p47"/>
            <p:cNvCxnSpPr/>
            <p:nvPr/>
          </p:nvCxnSpPr>
          <p:spPr>
            <a:xfrm>
              <a:off x="4996858" y="2377627"/>
              <a:ext cx="0" cy="99600"/>
            </a:xfrm>
            <a:prstGeom prst="straightConnector1">
              <a:avLst/>
            </a:prstGeom>
            <a:noFill/>
            <a:ln w="9525" cap="flat" cmpd="sng">
              <a:solidFill>
                <a:schemeClr val="lt2"/>
              </a:solidFill>
              <a:prstDash val="solid"/>
              <a:round/>
              <a:headEnd type="none" w="med" len="med"/>
              <a:tailEnd type="none" w="med" len="med"/>
            </a:ln>
          </p:spPr>
        </p:cxnSp>
        <p:sp>
          <p:nvSpPr>
            <p:cNvPr id="265" name="Google Shape;265;p47"/>
            <p:cNvSpPr/>
            <p:nvPr/>
          </p:nvSpPr>
          <p:spPr>
            <a:xfrm>
              <a:off x="4883984" y="2440153"/>
              <a:ext cx="225600" cy="2256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7"/>
            <p:cNvSpPr/>
            <p:nvPr/>
          </p:nvSpPr>
          <p:spPr>
            <a:xfrm>
              <a:off x="4912810" y="2468982"/>
              <a:ext cx="168000" cy="1680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 name="Google Shape;266;p47"/>
          <p:cNvGrpSpPr/>
          <p:nvPr/>
        </p:nvGrpSpPr>
        <p:grpSpPr>
          <a:xfrm rot="5400000">
            <a:off x="645771" y="941344"/>
            <a:ext cx="408906" cy="557469"/>
            <a:chOff x="2182679" y="2005014"/>
            <a:chExt cx="792300" cy="1080158"/>
          </a:xfrm>
        </p:grpSpPr>
        <p:cxnSp>
          <p:nvCxnSpPr>
            <p:cNvPr id="267" name="Google Shape;267;p47"/>
            <p:cNvCxnSpPr>
              <a:stCxn id="268" idx="0"/>
            </p:cNvCxnSpPr>
            <p:nvPr/>
          </p:nvCxnSpPr>
          <p:spPr>
            <a:xfrm rot="-5400000">
              <a:off x="2384561" y="2199414"/>
              <a:ext cx="388800" cy="0"/>
            </a:xfrm>
            <a:prstGeom prst="straightConnector1">
              <a:avLst/>
            </a:prstGeom>
            <a:noFill/>
            <a:ln w="9525" cap="flat" cmpd="sng">
              <a:solidFill>
                <a:schemeClr val="lt2"/>
              </a:solidFill>
              <a:prstDash val="solid"/>
              <a:round/>
              <a:headEnd type="none" w="med" len="med"/>
              <a:tailEnd type="none" w="med" len="med"/>
            </a:ln>
          </p:spPr>
        </p:cxnSp>
        <p:sp>
          <p:nvSpPr>
            <p:cNvPr id="256" name="Google Shape;256;p47"/>
            <p:cNvSpPr/>
            <p:nvPr/>
          </p:nvSpPr>
          <p:spPr>
            <a:xfrm>
              <a:off x="2182679" y="2292572"/>
              <a:ext cx="792300" cy="7926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7"/>
            <p:cNvSpPr/>
            <p:nvPr/>
          </p:nvSpPr>
          <p:spPr>
            <a:xfrm>
              <a:off x="2283911" y="2393814"/>
              <a:ext cx="590100" cy="5901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47"/>
          <p:cNvSpPr txBox="1">
            <a:spLocks noGrp="1"/>
          </p:cNvSpPr>
          <p:nvPr>
            <p:ph type="title"/>
          </p:nvPr>
        </p:nvSpPr>
        <p:spPr>
          <a:xfrm>
            <a:off x="4570000" y="220150"/>
            <a:ext cx="3863400" cy="506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100">
                <a:solidFill>
                  <a:schemeClr val="lt1"/>
                </a:solidFill>
              </a:rPr>
              <a:t>INSTALL APPLICATION</a:t>
            </a:r>
            <a:endParaRPr sz="2100">
              <a:solidFill>
                <a:schemeClr val="lt1"/>
              </a:solidFill>
            </a:endParaRPr>
          </a:p>
        </p:txBody>
      </p:sp>
      <p:cxnSp>
        <p:nvCxnSpPr>
          <p:cNvPr id="270" name="Google Shape;270;p47"/>
          <p:cNvCxnSpPr/>
          <p:nvPr/>
        </p:nvCxnSpPr>
        <p:spPr>
          <a:xfrm>
            <a:off x="5073175" y="683125"/>
            <a:ext cx="3298500" cy="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71" name="Google Shape;271;p47"/>
          <p:cNvSpPr txBox="1">
            <a:spLocks noGrp="1"/>
          </p:cNvSpPr>
          <p:nvPr>
            <p:ph type="title" idx="4294967295"/>
          </p:nvPr>
        </p:nvSpPr>
        <p:spPr>
          <a:xfrm>
            <a:off x="1129309" y="910000"/>
            <a:ext cx="2925300" cy="31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UPDATE DAN UPGRADE</a:t>
            </a:r>
            <a:endParaRPr sz="1200"/>
          </a:p>
        </p:txBody>
      </p:sp>
      <p:sp>
        <p:nvSpPr>
          <p:cNvPr id="272" name="Google Shape;272;p47"/>
          <p:cNvSpPr txBox="1">
            <a:spLocks noGrp="1"/>
          </p:cNvSpPr>
          <p:nvPr>
            <p:ph type="subTitle" idx="4294967295"/>
          </p:nvPr>
        </p:nvSpPr>
        <p:spPr>
          <a:xfrm>
            <a:off x="1237333" y="1213307"/>
            <a:ext cx="5282400" cy="390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800">
                <a:solidFill>
                  <a:schemeClr val="lt1"/>
                </a:solidFill>
              </a:rPr>
              <a:t>GANTI SUPER USER, MENGUPDATE PAKET DAN UPGRADE APLIKASI :</a:t>
            </a:r>
            <a:endParaRPr sz="800">
              <a:solidFill>
                <a:schemeClr val="lt1"/>
              </a:solidFill>
            </a:endParaRPr>
          </a:p>
          <a:p>
            <a:pPr marL="457200" lvl="0" indent="-279400" algn="l" rtl="0">
              <a:lnSpc>
                <a:spcPct val="100000"/>
              </a:lnSpc>
              <a:spcBef>
                <a:spcPts val="0"/>
              </a:spcBef>
              <a:spcAft>
                <a:spcPts val="0"/>
              </a:spcAft>
              <a:buClr>
                <a:schemeClr val="lt1"/>
              </a:buClr>
              <a:buSzPts val="800"/>
              <a:buChar char="●"/>
            </a:pPr>
            <a:r>
              <a:rPr lang="en" sz="800">
                <a:solidFill>
                  <a:schemeClr val="lt1"/>
                </a:solidFill>
              </a:rPr>
              <a:t>sudo su			 </a:t>
            </a:r>
            <a:endParaRPr sz="800">
              <a:solidFill>
                <a:schemeClr val="lt1"/>
              </a:solidFill>
            </a:endParaRPr>
          </a:p>
          <a:p>
            <a:pPr marL="457200" lvl="0" indent="-279400" algn="l" rtl="0">
              <a:lnSpc>
                <a:spcPct val="100000"/>
              </a:lnSpc>
              <a:spcBef>
                <a:spcPts val="0"/>
              </a:spcBef>
              <a:spcAft>
                <a:spcPts val="0"/>
              </a:spcAft>
              <a:buClr>
                <a:schemeClr val="lt1"/>
              </a:buClr>
              <a:buSzPts val="800"/>
              <a:buChar char="●"/>
            </a:pPr>
            <a:r>
              <a:rPr lang="en" sz="800">
                <a:solidFill>
                  <a:schemeClr val="lt1"/>
                </a:solidFill>
              </a:rPr>
              <a:t>apt update &amp;&amp; apt upgrade	</a:t>
            </a:r>
            <a:endParaRPr sz="800">
              <a:solidFill>
                <a:schemeClr val="lt1"/>
              </a:solidFill>
            </a:endParaRPr>
          </a:p>
          <a:p>
            <a:pPr marL="0" lvl="0" indent="0" algn="l" rtl="0">
              <a:lnSpc>
                <a:spcPct val="100000"/>
              </a:lnSpc>
              <a:spcBef>
                <a:spcPts val="0"/>
              </a:spcBef>
              <a:spcAft>
                <a:spcPts val="0"/>
              </a:spcAft>
              <a:buNone/>
            </a:pPr>
            <a:endParaRPr sz="800">
              <a:solidFill>
                <a:schemeClr val="lt1"/>
              </a:solidFill>
            </a:endParaRPr>
          </a:p>
          <a:p>
            <a:pPr marL="0" lvl="0" indent="0" algn="l" rtl="0">
              <a:lnSpc>
                <a:spcPct val="100000"/>
              </a:lnSpc>
              <a:spcBef>
                <a:spcPts val="0"/>
              </a:spcBef>
              <a:spcAft>
                <a:spcPts val="0"/>
              </a:spcAft>
              <a:buNone/>
            </a:pPr>
            <a:endParaRPr sz="800">
              <a:solidFill>
                <a:schemeClr val="lt1"/>
              </a:solidFill>
            </a:endParaRPr>
          </a:p>
        </p:txBody>
      </p:sp>
      <p:cxnSp>
        <p:nvCxnSpPr>
          <p:cNvPr id="273" name="Google Shape;273;p47"/>
          <p:cNvCxnSpPr/>
          <p:nvPr/>
        </p:nvCxnSpPr>
        <p:spPr>
          <a:xfrm rot="10800000" flipH="1">
            <a:off x="1228561" y="1213298"/>
            <a:ext cx="2112900" cy="6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74" name="Google Shape;274;p47"/>
          <p:cNvSpPr txBox="1">
            <a:spLocks noGrp="1"/>
          </p:cNvSpPr>
          <p:nvPr>
            <p:ph type="title" idx="4294967295"/>
          </p:nvPr>
        </p:nvSpPr>
        <p:spPr>
          <a:xfrm>
            <a:off x="1129309" y="1871322"/>
            <a:ext cx="2925300" cy="31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INSTAL DAN START NGINX</a:t>
            </a:r>
            <a:endParaRPr sz="1200"/>
          </a:p>
        </p:txBody>
      </p:sp>
      <p:sp>
        <p:nvSpPr>
          <p:cNvPr id="275" name="Google Shape;275;p47"/>
          <p:cNvSpPr txBox="1">
            <a:spLocks noGrp="1"/>
          </p:cNvSpPr>
          <p:nvPr>
            <p:ph type="subTitle" idx="4294967295"/>
          </p:nvPr>
        </p:nvSpPr>
        <p:spPr>
          <a:xfrm>
            <a:off x="1237342" y="2174628"/>
            <a:ext cx="4092300" cy="39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lt1"/>
                </a:solidFill>
              </a:rPr>
              <a:t>MENAMBAHKAN NGINX KE DALAM SERVER : </a:t>
            </a:r>
            <a:endParaRPr sz="800">
              <a:solidFill>
                <a:schemeClr val="lt1"/>
              </a:solidFill>
            </a:endParaRPr>
          </a:p>
          <a:p>
            <a:pPr marL="457200" lvl="0" indent="-279400" algn="l" rtl="0">
              <a:spcBef>
                <a:spcPts val="0"/>
              </a:spcBef>
              <a:spcAft>
                <a:spcPts val="0"/>
              </a:spcAft>
              <a:buClr>
                <a:schemeClr val="lt1"/>
              </a:buClr>
              <a:buSzPts val="800"/>
              <a:buChar char="●"/>
            </a:pPr>
            <a:r>
              <a:rPr lang="en" sz="800">
                <a:solidFill>
                  <a:schemeClr val="lt1"/>
                </a:solidFill>
              </a:rPr>
              <a:t>apt -y install nginx		</a:t>
            </a:r>
            <a:endParaRPr sz="800">
              <a:solidFill>
                <a:schemeClr val="lt1"/>
              </a:solidFill>
            </a:endParaRPr>
          </a:p>
          <a:p>
            <a:pPr marL="457200" lvl="0" indent="-279400" algn="l" rtl="0">
              <a:spcBef>
                <a:spcPts val="0"/>
              </a:spcBef>
              <a:spcAft>
                <a:spcPts val="0"/>
              </a:spcAft>
              <a:buClr>
                <a:schemeClr val="lt1"/>
              </a:buClr>
              <a:buSzPts val="800"/>
              <a:buChar char="●"/>
            </a:pPr>
            <a:r>
              <a:rPr lang="en" sz="800">
                <a:solidFill>
                  <a:schemeClr val="lt1"/>
                </a:solidFill>
              </a:rPr>
              <a:t>systemctl start nginx	</a:t>
            </a:r>
            <a:endParaRPr sz="800">
              <a:solidFill>
                <a:schemeClr val="lt1"/>
              </a:solidFill>
            </a:endParaRPr>
          </a:p>
        </p:txBody>
      </p:sp>
      <p:cxnSp>
        <p:nvCxnSpPr>
          <p:cNvPr id="276" name="Google Shape;276;p47"/>
          <p:cNvCxnSpPr/>
          <p:nvPr/>
        </p:nvCxnSpPr>
        <p:spPr>
          <a:xfrm>
            <a:off x="1228561" y="2181514"/>
            <a:ext cx="2433300" cy="54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77" name="Google Shape;277;p47"/>
          <p:cNvSpPr txBox="1">
            <a:spLocks noGrp="1"/>
          </p:cNvSpPr>
          <p:nvPr>
            <p:ph type="title" idx="4294967295"/>
          </p:nvPr>
        </p:nvSpPr>
        <p:spPr>
          <a:xfrm>
            <a:off x="1129309" y="2832720"/>
            <a:ext cx="3838800" cy="31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INSTAL NODE JS DAN CLONE APLIKASI</a:t>
            </a:r>
            <a:endParaRPr sz="1200"/>
          </a:p>
        </p:txBody>
      </p:sp>
      <p:sp>
        <p:nvSpPr>
          <p:cNvPr id="278" name="Google Shape;278;p47"/>
          <p:cNvSpPr txBox="1">
            <a:spLocks noGrp="1"/>
          </p:cNvSpPr>
          <p:nvPr>
            <p:ph type="subTitle" idx="4294967295"/>
          </p:nvPr>
        </p:nvSpPr>
        <p:spPr>
          <a:xfrm>
            <a:off x="1237350" y="3136025"/>
            <a:ext cx="5741100" cy="39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lt1"/>
                </a:solidFill>
              </a:rPr>
              <a:t>INSTAL NODE JS DAN CLONE APLIKASI DARI GITHUB:</a:t>
            </a:r>
            <a:endParaRPr sz="800">
              <a:solidFill>
                <a:schemeClr val="lt1"/>
              </a:solidFill>
            </a:endParaRPr>
          </a:p>
          <a:p>
            <a:pPr marL="457200" lvl="0" indent="-279400" algn="l" rtl="0">
              <a:spcBef>
                <a:spcPts val="0"/>
              </a:spcBef>
              <a:spcAft>
                <a:spcPts val="0"/>
              </a:spcAft>
              <a:buClr>
                <a:schemeClr val="lt1"/>
              </a:buClr>
              <a:buSzPts val="800"/>
              <a:buChar char="●"/>
            </a:pPr>
            <a:r>
              <a:rPr lang="en" sz="800">
                <a:solidFill>
                  <a:schemeClr val="lt1"/>
                </a:solidFill>
              </a:rPr>
              <a:t>curl -sL https://deb.nodesource.com/setup_10.x -o nodesource_setup.sh</a:t>
            </a:r>
            <a:endParaRPr sz="800">
              <a:solidFill>
                <a:schemeClr val="lt1"/>
              </a:solidFill>
            </a:endParaRPr>
          </a:p>
          <a:p>
            <a:pPr marL="457200" lvl="0" indent="-279400" algn="l" rtl="0">
              <a:spcBef>
                <a:spcPts val="0"/>
              </a:spcBef>
              <a:spcAft>
                <a:spcPts val="0"/>
              </a:spcAft>
              <a:buClr>
                <a:schemeClr val="lt1"/>
              </a:buClr>
              <a:buSzPts val="800"/>
              <a:buChar char="●"/>
            </a:pPr>
            <a:r>
              <a:rPr lang="en" sz="800">
                <a:solidFill>
                  <a:schemeClr val="lt1"/>
                </a:solidFill>
              </a:rPr>
              <a:t>bash node_setup.sh</a:t>
            </a:r>
            <a:endParaRPr sz="800">
              <a:solidFill>
                <a:schemeClr val="lt1"/>
              </a:solidFill>
            </a:endParaRPr>
          </a:p>
          <a:p>
            <a:pPr marL="457200" lvl="0" indent="-279400" algn="l" rtl="0">
              <a:spcBef>
                <a:spcPts val="0"/>
              </a:spcBef>
              <a:spcAft>
                <a:spcPts val="0"/>
              </a:spcAft>
              <a:buClr>
                <a:schemeClr val="lt1"/>
              </a:buClr>
              <a:buSzPts val="800"/>
              <a:buChar char="●"/>
            </a:pPr>
            <a:r>
              <a:rPr lang="en" sz="800">
                <a:solidFill>
                  <a:schemeClr val="lt1"/>
                </a:solidFill>
              </a:rPr>
              <a:t>apt install node js -y			</a:t>
            </a:r>
            <a:endParaRPr sz="800">
              <a:solidFill>
                <a:schemeClr val="lt1"/>
              </a:solidFill>
            </a:endParaRPr>
          </a:p>
          <a:p>
            <a:pPr marL="457200" lvl="0" indent="-279400" algn="l" rtl="0">
              <a:spcBef>
                <a:spcPts val="0"/>
              </a:spcBef>
              <a:spcAft>
                <a:spcPts val="0"/>
              </a:spcAft>
              <a:buClr>
                <a:schemeClr val="lt1"/>
              </a:buClr>
              <a:buSzPts val="800"/>
              <a:buChar char="●"/>
            </a:pPr>
            <a:r>
              <a:rPr lang="en" sz="800">
                <a:solidFill>
                  <a:schemeClr val="lt1"/>
                </a:solidFill>
              </a:rPr>
              <a:t>git clone --branch Reactor http://github.com/DumbwaysDotId/DW15WDTPH_housy.git	</a:t>
            </a:r>
            <a:endParaRPr sz="800">
              <a:solidFill>
                <a:schemeClr val="lt1"/>
              </a:solidFill>
            </a:endParaRPr>
          </a:p>
          <a:p>
            <a:pPr marL="457200" lvl="0" indent="-279400" algn="l" rtl="0">
              <a:spcBef>
                <a:spcPts val="0"/>
              </a:spcBef>
              <a:spcAft>
                <a:spcPts val="0"/>
              </a:spcAft>
              <a:buClr>
                <a:schemeClr val="lt1"/>
              </a:buClr>
              <a:buSzPts val="800"/>
              <a:buChar char="●"/>
            </a:pPr>
            <a:r>
              <a:rPr lang="en" sz="800">
                <a:solidFill>
                  <a:schemeClr val="lt1"/>
                </a:solidFill>
              </a:rPr>
              <a:t>mv DW15WDTPH_housy frontend</a:t>
            </a:r>
            <a:endParaRPr sz="800">
              <a:solidFill>
                <a:schemeClr val="lt1"/>
              </a:solidFill>
            </a:endParaRPr>
          </a:p>
          <a:p>
            <a:pPr marL="457200" lvl="0" indent="-279400" algn="l" rtl="0">
              <a:spcBef>
                <a:spcPts val="0"/>
              </a:spcBef>
              <a:spcAft>
                <a:spcPts val="0"/>
              </a:spcAft>
              <a:buClr>
                <a:schemeClr val="lt1"/>
              </a:buClr>
              <a:buSzPts val="800"/>
              <a:buChar char="●"/>
            </a:pPr>
            <a:r>
              <a:rPr lang="en" sz="800">
                <a:solidFill>
                  <a:schemeClr val="lt1"/>
                </a:solidFill>
              </a:rPr>
              <a:t>cd frontend</a:t>
            </a:r>
            <a:endParaRPr sz="800">
              <a:solidFill>
                <a:schemeClr val="lt1"/>
              </a:solidFill>
            </a:endParaRPr>
          </a:p>
        </p:txBody>
      </p:sp>
      <p:cxnSp>
        <p:nvCxnSpPr>
          <p:cNvPr id="279" name="Google Shape;279;p47"/>
          <p:cNvCxnSpPr/>
          <p:nvPr/>
        </p:nvCxnSpPr>
        <p:spPr>
          <a:xfrm rot="10800000" flipH="1">
            <a:off x="1228561" y="3136010"/>
            <a:ext cx="3423900" cy="6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80" name="Google Shape;280;p47"/>
          <p:cNvSpPr txBox="1">
            <a:spLocks noGrp="1"/>
          </p:cNvSpPr>
          <p:nvPr>
            <p:ph type="title" idx="4294967295"/>
          </p:nvPr>
        </p:nvSpPr>
        <p:spPr>
          <a:xfrm>
            <a:off x="1129309" y="4224475"/>
            <a:ext cx="2925300" cy="31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UPDATE DAN DEPLOY</a:t>
            </a:r>
            <a:endParaRPr sz="1200"/>
          </a:p>
        </p:txBody>
      </p:sp>
      <p:sp>
        <p:nvSpPr>
          <p:cNvPr id="281" name="Google Shape;281;p47"/>
          <p:cNvSpPr txBox="1">
            <a:spLocks noGrp="1"/>
          </p:cNvSpPr>
          <p:nvPr>
            <p:ph type="subTitle" idx="4294967295"/>
          </p:nvPr>
        </p:nvSpPr>
        <p:spPr>
          <a:xfrm>
            <a:off x="1237342" y="4592331"/>
            <a:ext cx="4092300" cy="39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lt1"/>
                </a:solidFill>
              </a:rPr>
              <a:t>UPDATE PAKET YANG DIBUTUHKAN APLIKASI DAN START :</a:t>
            </a:r>
            <a:endParaRPr sz="800">
              <a:solidFill>
                <a:schemeClr val="lt1"/>
              </a:solidFill>
            </a:endParaRPr>
          </a:p>
          <a:p>
            <a:pPr marL="457200" lvl="0" indent="-279400" algn="l" rtl="0">
              <a:spcBef>
                <a:spcPts val="0"/>
              </a:spcBef>
              <a:spcAft>
                <a:spcPts val="0"/>
              </a:spcAft>
              <a:buClr>
                <a:schemeClr val="lt1"/>
              </a:buClr>
              <a:buSzPts val="800"/>
              <a:buChar char="●"/>
            </a:pPr>
            <a:r>
              <a:rPr lang="en" sz="800">
                <a:solidFill>
                  <a:schemeClr val="lt1"/>
                </a:solidFill>
              </a:rPr>
              <a:t>npm install			</a:t>
            </a:r>
            <a:endParaRPr sz="800">
              <a:solidFill>
                <a:schemeClr val="lt1"/>
              </a:solidFill>
            </a:endParaRPr>
          </a:p>
          <a:p>
            <a:pPr marL="457200" lvl="0" indent="-279400" algn="l" rtl="0">
              <a:spcBef>
                <a:spcPts val="0"/>
              </a:spcBef>
              <a:spcAft>
                <a:spcPts val="0"/>
              </a:spcAft>
              <a:buClr>
                <a:schemeClr val="lt1"/>
              </a:buClr>
              <a:buSzPts val="800"/>
              <a:buChar char="●"/>
            </a:pPr>
            <a:r>
              <a:rPr lang="en" sz="800">
                <a:solidFill>
                  <a:schemeClr val="lt1"/>
                </a:solidFill>
              </a:rPr>
              <a:t>npm start			 </a:t>
            </a:r>
            <a:endParaRPr sz="800">
              <a:solidFill>
                <a:schemeClr val="lt1"/>
              </a:solidFill>
            </a:endParaRPr>
          </a:p>
          <a:p>
            <a:pPr marL="0" lvl="0" indent="0" algn="l" rtl="0">
              <a:spcBef>
                <a:spcPts val="0"/>
              </a:spcBef>
              <a:spcAft>
                <a:spcPts val="0"/>
              </a:spcAft>
              <a:buNone/>
            </a:pPr>
            <a:endParaRPr sz="800">
              <a:solidFill>
                <a:schemeClr val="lt1"/>
              </a:solidFill>
            </a:endParaRPr>
          </a:p>
          <a:p>
            <a:pPr marL="0" lvl="0" indent="0" algn="l" rtl="0">
              <a:spcBef>
                <a:spcPts val="0"/>
              </a:spcBef>
              <a:spcAft>
                <a:spcPts val="0"/>
              </a:spcAft>
              <a:buNone/>
            </a:pPr>
            <a:endParaRPr sz="800">
              <a:solidFill>
                <a:schemeClr val="lt1"/>
              </a:solidFill>
            </a:endParaRPr>
          </a:p>
        </p:txBody>
      </p:sp>
      <p:cxnSp>
        <p:nvCxnSpPr>
          <p:cNvPr id="282" name="Google Shape;282;p47"/>
          <p:cNvCxnSpPr/>
          <p:nvPr/>
        </p:nvCxnSpPr>
        <p:spPr>
          <a:xfrm rot="10800000" flipH="1">
            <a:off x="1237342" y="4516231"/>
            <a:ext cx="1987500" cy="6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8"/>
          <p:cNvSpPr txBox="1"/>
          <p:nvPr/>
        </p:nvSpPr>
        <p:spPr>
          <a:xfrm>
            <a:off x="3096000" y="4369050"/>
            <a:ext cx="2952000" cy="21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lt1"/>
                </a:solidFill>
                <a:latin typeface="Montserrat"/>
                <a:ea typeface="Montserrat"/>
                <a:cs typeface="Montserrat"/>
                <a:sym typeface="Montserrat"/>
              </a:rPr>
              <a:t>Default Web From Nginx</a:t>
            </a:r>
            <a:endParaRPr sz="1300" b="1">
              <a:solidFill>
                <a:schemeClr val="lt1"/>
              </a:solidFill>
              <a:latin typeface="Montserrat"/>
              <a:ea typeface="Montserrat"/>
              <a:cs typeface="Montserrat"/>
              <a:sym typeface="Montserrat"/>
            </a:endParaRPr>
          </a:p>
        </p:txBody>
      </p:sp>
      <p:sp>
        <p:nvSpPr>
          <p:cNvPr id="288" name="Google Shape;288;p48"/>
          <p:cNvSpPr txBox="1">
            <a:spLocks noGrp="1"/>
          </p:cNvSpPr>
          <p:nvPr>
            <p:ph type="title"/>
          </p:nvPr>
        </p:nvSpPr>
        <p:spPr>
          <a:xfrm>
            <a:off x="400975" y="250300"/>
            <a:ext cx="3863400" cy="50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rPr>
              <a:t>INSTALL APPLICATION</a:t>
            </a:r>
            <a:endParaRPr sz="2100">
              <a:solidFill>
                <a:schemeClr val="lt1"/>
              </a:solidFill>
            </a:endParaRPr>
          </a:p>
        </p:txBody>
      </p:sp>
      <p:cxnSp>
        <p:nvCxnSpPr>
          <p:cNvPr id="289" name="Google Shape;289;p48"/>
          <p:cNvCxnSpPr/>
          <p:nvPr/>
        </p:nvCxnSpPr>
        <p:spPr>
          <a:xfrm>
            <a:off x="523150" y="713275"/>
            <a:ext cx="3392400" cy="90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90" name="Google Shape;290;p48"/>
          <p:cNvPicPr preferRelativeResize="0"/>
          <p:nvPr/>
        </p:nvPicPr>
        <p:blipFill>
          <a:blip r:embed="rId3">
            <a:alphaModFix/>
          </a:blip>
          <a:stretch>
            <a:fillRect/>
          </a:stretch>
        </p:blipFill>
        <p:spPr>
          <a:xfrm>
            <a:off x="1713088" y="1377450"/>
            <a:ext cx="5717825" cy="2726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9"/>
          <p:cNvSpPr txBox="1"/>
          <p:nvPr/>
        </p:nvSpPr>
        <p:spPr>
          <a:xfrm>
            <a:off x="3096000" y="4516000"/>
            <a:ext cx="2952000" cy="21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lt1"/>
                </a:solidFill>
                <a:latin typeface="Montserrat"/>
                <a:ea typeface="Montserrat"/>
                <a:cs typeface="Montserrat"/>
                <a:sym typeface="Montserrat"/>
              </a:rPr>
              <a:t>DEPLOY WEB APP</a:t>
            </a:r>
            <a:endParaRPr sz="1300" b="1">
              <a:solidFill>
                <a:schemeClr val="lt1"/>
              </a:solidFill>
              <a:latin typeface="Montserrat"/>
              <a:ea typeface="Montserrat"/>
              <a:cs typeface="Montserrat"/>
              <a:sym typeface="Montserrat"/>
            </a:endParaRPr>
          </a:p>
        </p:txBody>
      </p:sp>
      <p:sp>
        <p:nvSpPr>
          <p:cNvPr id="296" name="Google Shape;296;p49"/>
          <p:cNvSpPr txBox="1">
            <a:spLocks noGrp="1"/>
          </p:cNvSpPr>
          <p:nvPr>
            <p:ph type="title"/>
          </p:nvPr>
        </p:nvSpPr>
        <p:spPr>
          <a:xfrm>
            <a:off x="400975" y="250300"/>
            <a:ext cx="3863400" cy="50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rPr>
              <a:t>INSTALL APPLICATION</a:t>
            </a:r>
            <a:endParaRPr sz="2100">
              <a:solidFill>
                <a:schemeClr val="lt1"/>
              </a:solidFill>
            </a:endParaRPr>
          </a:p>
        </p:txBody>
      </p:sp>
      <p:cxnSp>
        <p:nvCxnSpPr>
          <p:cNvPr id="297" name="Google Shape;297;p49"/>
          <p:cNvCxnSpPr/>
          <p:nvPr/>
        </p:nvCxnSpPr>
        <p:spPr>
          <a:xfrm>
            <a:off x="523150" y="713275"/>
            <a:ext cx="3392400" cy="90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98" name="Google Shape;298;p49"/>
          <p:cNvPicPr preferRelativeResize="0"/>
          <p:nvPr/>
        </p:nvPicPr>
        <p:blipFill>
          <a:blip r:embed="rId3">
            <a:alphaModFix/>
          </a:blip>
          <a:stretch>
            <a:fillRect/>
          </a:stretch>
        </p:blipFill>
        <p:spPr>
          <a:xfrm>
            <a:off x="1456698" y="751612"/>
            <a:ext cx="6230600" cy="364028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50"/>
          <p:cNvSpPr txBox="1">
            <a:spLocks noGrp="1"/>
          </p:cNvSpPr>
          <p:nvPr>
            <p:ph type="title"/>
          </p:nvPr>
        </p:nvSpPr>
        <p:spPr>
          <a:xfrm>
            <a:off x="619575" y="150825"/>
            <a:ext cx="4629300" cy="49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CLOUD SERVER</a:t>
            </a:r>
            <a:endParaRPr sz="2800"/>
          </a:p>
        </p:txBody>
      </p:sp>
      <p:sp>
        <p:nvSpPr>
          <p:cNvPr id="304" name="Google Shape;304;p50"/>
          <p:cNvSpPr txBox="1"/>
          <p:nvPr/>
        </p:nvSpPr>
        <p:spPr>
          <a:xfrm>
            <a:off x="1920125" y="1869625"/>
            <a:ext cx="2660100" cy="59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FFFFFF"/>
                </a:solidFill>
                <a:latin typeface="Montserrat ExtraBold"/>
                <a:ea typeface="Montserrat ExtraBold"/>
                <a:cs typeface="Montserrat ExtraBold"/>
                <a:sym typeface="Montserrat ExtraBold"/>
              </a:rPr>
              <a:t>SETUP CLOUD SERVER</a:t>
            </a:r>
            <a:endParaRPr sz="1600">
              <a:solidFill>
                <a:srgbClr val="FFFFFF"/>
              </a:solidFill>
              <a:latin typeface="Montserrat ExtraBold"/>
              <a:ea typeface="Montserrat ExtraBold"/>
              <a:cs typeface="Montserrat ExtraBold"/>
              <a:sym typeface="Montserrat ExtraBold"/>
            </a:endParaRPr>
          </a:p>
        </p:txBody>
      </p:sp>
      <p:sp>
        <p:nvSpPr>
          <p:cNvPr id="305" name="Google Shape;305;p50"/>
          <p:cNvSpPr txBox="1"/>
          <p:nvPr/>
        </p:nvSpPr>
        <p:spPr>
          <a:xfrm>
            <a:off x="656335" y="1703275"/>
            <a:ext cx="1106100" cy="931500"/>
          </a:xfrm>
          <a:prstGeom prst="rect">
            <a:avLst/>
          </a:prstGeom>
          <a:noFill/>
          <a:ln>
            <a:noFill/>
          </a:ln>
          <a:effectLst>
            <a:outerShdw blurRad="114300" dist="28575" dir="6360000" algn="bl" rotWithShape="0">
              <a:srgbClr val="FFAB40">
                <a:alpha val="50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r>
              <a:rPr lang="en" sz="2800">
                <a:solidFill>
                  <a:srgbClr val="FFFFFF"/>
                </a:solidFill>
                <a:latin typeface="Montserrat ExtraBold"/>
                <a:ea typeface="Montserrat ExtraBold"/>
                <a:cs typeface="Montserrat ExtraBold"/>
                <a:sym typeface="Montserrat ExtraBold"/>
              </a:rPr>
              <a:t>05</a:t>
            </a:r>
            <a:endParaRPr sz="2800">
              <a:solidFill>
                <a:srgbClr val="FFFFFF"/>
              </a:solidFill>
              <a:latin typeface="Montserrat ExtraBold"/>
              <a:ea typeface="Montserrat ExtraBold"/>
              <a:cs typeface="Montserrat ExtraBold"/>
              <a:sym typeface="Montserrat ExtraBold"/>
            </a:endParaRPr>
          </a:p>
        </p:txBody>
      </p:sp>
      <p:cxnSp>
        <p:nvCxnSpPr>
          <p:cNvPr id="306" name="Google Shape;306;p50"/>
          <p:cNvCxnSpPr/>
          <p:nvPr/>
        </p:nvCxnSpPr>
        <p:spPr>
          <a:xfrm>
            <a:off x="1820062" y="1881275"/>
            <a:ext cx="5700" cy="497400"/>
          </a:xfrm>
          <a:prstGeom prst="straightConnector1">
            <a:avLst/>
          </a:prstGeom>
          <a:noFill/>
          <a:ln w="9525" cap="flat" cmpd="sng">
            <a:solidFill>
              <a:srgbClr val="FFAB40"/>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07" name="Google Shape;307;p50"/>
          <p:cNvSpPr txBox="1"/>
          <p:nvPr/>
        </p:nvSpPr>
        <p:spPr>
          <a:xfrm>
            <a:off x="1948525" y="2640600"/>
            <a:ext cx="3640200" cy="59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FFFFFF"/>
                </a:solidFill>
                <a:latin typeface="Montserrat ExtraBold"/>
                <a:ea typeface="Montserrat ExtraBold"/>
                <a:cs typeface="Montserrat ExtraBold"/>
                <a:sym typeface="Montserrat ExtraBold"/>
              </a:rPr>
              <a:t>ADD USER AND CONFIG SSH</a:t>
            </a:r>
            <a:endParaRPr sz="1600">
              <a:solidFill>
                <a:srgbClr val="FFFFFF"/>
              </a:solidFill>
              <a:latin typeface="Montserrat ExtraBold"/>
              <a:ea typeface="Montserrat ExtraBold"/>
              <a:cs typeface="Montserrat ExtraBold"/>
              <a:sym typeface="Montserrat ExtraBold"/>
            </a:endParaRPr>
          </a:p>
        </p:txBody>
      </p:sp>
      <p:sp>
        <p:nvSpPr>
          <p:cNvPr id="308" name="Google Shape;308;p50"/>
          <p:cNvSpPr txBox="1"/>
          <p:nvPr/>
        </p:nvSpPr>
        <p:spPr>
          <a:xfrm>
            <a:off x="619585" y="2378675"/>
            <a:ext cx="1106100" cy="931500"/>
          </a:xfrm>
          <a:prstGeom prst="rect">
            <a:avLst/>
          </a:prstGeom>
          <a:noFill/>
          <a:ln>
            <a:noFill/>
          </a:ln>
          <a:effectLst>
            <a:outerShdw blurRad="114300" dist="28575" dir="6360000" algn="bl" rotWithShape="0">
              <a:srgbClr val="FFAB40">
                <a:alpha val="50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r>
              <a:rPr lang="en" sz="2800">
                <a:solidFill>
                  <a:srgbClr val="FFFFFF"/>
                </a:solidFill>
                <a:latin typeface="Montserrat ExtraBold"/>
                <a:ea typeface="Montserrat ExtraBold"/>
                <a:cs typeface="Montserrat ExtraBold"/>
                <a:sym typeface="Montserrat ExtraBold"/>
              </a:rPr>
              <a:t>06</a:t>
            </a:r>
            <a:endParaRPr sz="2800">
              <a:solidFill>
                <a:srgbClr val="FFFFFF"/>
              </a:solidFill>
              <a:latin typeface="Montserrat ExtraBold"/>
              <a:ea typeface="Montserrat ExtraBold"/>
              <a:cs typeface="Montserrat ExtraBold"/>
              <a:sym typeface="Montserrat ExtraBold"/>
            </a:endParaRPr>
          </a:p>
        </p:txBody>
      </p:sp>
      <p:cxnSp>
        <p:nvCxnSpPr>
          <p:cNvPr id="309" name="Google Shape;309;p50"/>
          <p:cNvCxnSpPr/>
          <p:nvPr/>
        </p:nvCxnSpPr>
        <p:spPr>
          <a:xfrm>
            <a:off x="1834262" y="2595725"/>
            <a:ext cx="5700" cy="497400"/>
          </a:xfrm>
          <a:prstGeom prst="straightConnector1">
            <a:avLst/>
          </a:prstGeom>
          <a:noFill/>
          <a:ln w="9525" cap="flat" cmpd="sng">
            <a:solidFill>
              <a:srgbClr val="FFAB40"/>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10" name="Google Shape;310;p50"/>
          <p:cNvSpPr txBox="1"/>
          <p:nvPr/>
        </p:nvSpPr>
        <p:spPr>
          <a:xfrm>
            <a:off x="1920125" y="4065750"/>
            <a:ext cx="3101100" cy="59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1"/>
                </a:solidFill>
                <a:latin typeface="Montserrat ExtraBold"/>
                <a:ea typeface="Montserrat ExtraBold"/>
                <a:cs typeface="Montserrat ExtraBold"/>
                <a:sym typeface="Montserrat ExtraBold"/>
              </a:rPr>
              <a:t>SERVER FOR APPLICATION</a:t>
            </a:r>
            <a:endParaRPr sz="1600">
              <a:solidFill>
                <a:srgbClr val="FFFFFF"/>
              </a:solidFill>
              <a:latin typeface="Montserrat ExtraBold"/>
              <a:ea typeface="Montserrat ExtraBold"/>
              <a:cs typeface="Montserrat ExtraBold"/>
              <a:sym typeface="Montserrat ExtraBold"/>
            </a:endParaRPr>
          </a:p>
        </p:txBody>
      </p:sp>
      <p:sp>
        <p:nvSpPr>
          <p:cNvPr id="311" name="Google Shape;311;p50"/>
          <p:cNvSpPr txBox="1"/>
          <p:nvPr/>
        </p:nvSpPr>
        <p:spPr>
          <a:xfrm>
            <a:off x="647985" y="3950100"/>
            <a:ext cx="1106100" cy="931500"/>
          </a:xfrm>
          <a:prstGeom prst="rect">
            <a:avLst/>
          </a:prstGeom>
          <a:noFill/>
          <a:ln>
            <a:noFill/>
          </a:ln>
          <a:effectLst>
            <a:outerShdw blurRad="114300" dist="28575" dir="6360000" algn="bl" rotWithShape="0">
              <a:srgbClr val="FFAB40">
                <a:alpha val="50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r>
              <a:rPr lang="en" sz="2800">
                <a:solidFill>
                  <a:srgbClr val="FFFFFF"/>
                </a:solidFill>
                <a:latin typeface="Montserrat ExtraBold"/>
                <a:ea typeface="Montserrat ExtraBold"/>
                <a:cs typeface="Montserrat ExtraBold"/>
                <a:sym typeface="Montserrat ExtraBold"/>
              </a:rPr>
              <a:t>08</a:t>
            </a:r>
            <a:endParaRPr sz="2800">
              <a:solidFill>
                <a:srgbClr val="FFFFFF"/>
              </a:solidFill>
              <a:latin typeface="Montserrat ExtraBold"/>
              <a:ea typeface="Montserrat ExtraBold"/>
              <a:cs typeface="Montserrat ExtraBold"/>
              <a:sym typeface="Montserrat ExtraBold"/>
            </a:endParaRPr>
          </a:p>
        </p:txBody>
      </p:sp>
      <p:cxnSp>
        <p:nvCxnSpPr>
          <p:cNvPr id="312" name="Google Shape;312;p50"/>
          <p:cNvCxnSpPr/>
          <p:nvPr/>
        </p:nvCxnSpPr>
        <p:spPr>
          <a:xfrm>
            <a:off x="1834262" y="4167150"/>
            <a:ext cx="5700" cy="497400"/>
          </a:xfrm>
          <a:prstGeom prst="straightConnector1">
            <a:avLst/>
          </a:prstGeom>
          <a:noFill/>
          <a:ln w="9525" cap="flat" cmpd="sng">
            <a:solidFill>
              <a:srgbClr val="FFAB40"/>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13" name="Google Shape;313;p50"/>
          <p:cNvSpPr txBox="1"/>
          <p:nvPr/>
        </p:nvSpPr>
        <p:spPr>
          <a:xfrm>
            <a:off x="6578702" y="919925"/>
            <a:ext cx="3101100" cy="59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1"/>
                </a:solidFill>
                <a:latin typeface="Montserrat ExtraBold"/>
                <a:ea typeface="Montserrat ExtraBold"/>
                <a:cs typeface="Montserrat ExtraBold"/>
                <a:sym typeface="Montserrat ExtraBold"/>
              </a:rPr>
              <a:t>Custom Domain</a:t>
            </a:r>
            <a:endParaRPr sz="1600">
              <a:solidFill>
                <a:schemeClr val="lt1"/>
              </a:solidFill>
              <a:latin typeface="Montserrat ExtraBold"/>
              <a:ea typeface="Montserrat ExtraBold"/>
              <a:cs typeface="Montserrat ExtraBold"/>
              <a:sym typeface="Montserrat ExtraBold"/>
            </a:endParaRPr>
          </a:p>
          <a:p>
            <a:pPr marL="0" lvl="0" indent="0" algn="l" rtl="0">
              <a:spcBef>
                <a:spcPts val="0"/>
              </a:spcBef>
              <a:spcAft>
                <a:spcPts val="0"/>
              </a:spcAft>
              <a:buNone/>
            </a:pPr>
            <a:endParaRPr sz="1600" b="1">
              <a:solidFill>
                <a:srgbClr val="FFFFFF"/>
              </a:solidFill>
            </a:endParaRPr>
          </a:p>
        </p:txBody>
      </p:sp>
      <p:sp>
        <p:nvSpPr>
          <p:cNvPr id="314" name="Google Shape;314;p50"/>
          <p:cNvSpPr txBox="1"/>
          <p:nvPr/>
        </p:nvSpPr>
        <p:spPr>
          <a:xfrm>
            <a:off x="5285435" y="611075"/>
            <a:ext cx="1106100" cy="931500"/>
          </a:xfrm>
          <a:prstGeom prst="rect">
            <a:avLst/>
          </a:prstGeom>
          <a:noFill/>
          <a:ln>
            <a:noFill/>
          </a:ln>
          <a:effectLst>
            <a:outerShdw blurRad="114300" dist="28575" dir="6360000" algn="bl" rotWithShape="0">
              <a:srgbClr val="FFAB40">
                <a:alpha val="50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r>
              <a:rPr lang="en" sz="2800">
                <a:solidFill>
                  <a:srgbClr val="FFFFFF"/>
                </a:solidFill>
                <a:latin typeface="Montserrat ExtraBold"/>
                <a:ea typeface="Montserrat ExtraBold"/>
                <a:cs typeface="Montserrat ExtraBold"/>
                <a:sym typeface="Montserrat ExtraBold"/>
              </a:rPr>
              <a:t>09</a:t>
            </a:r>
            <a:endParaRPr sz="2800">
              <a:solidFill>
                <a:srgbClr val="FFFFFF"/>
              </a:solidFill>
              <a:latin typeface="Montserrat ExtraBold"/>
              <a:ea typeface="Montserrat ExtraBold"/>
              <a:cs typeface="Montserrat ExtraBold"/>
              <a:sym typeface="Montserrat ExtraBold"/>
            </a:endParaRPr>
          </a:p>
        </p:txBody>
      </p:sp>
      <p:cxnSp>
        <p:nvCxnSpPr>
          <p:cNvPr id="315" name="Google Shape;315;p50"/>
          <p:cNvCxnSpPr/>
          <p:nvPr/>
        </p:nvCxnSpPr>
        <p:spPr>
          <a:xfrm>
            <a:off x="6354987" y="828125"/>
            <a:ext cx="5700" cy="497400"/>
          </a:xfrm>
          <a:prstGeom prst="straightConnector1">
            <a:avLst/>
          </a:prstGeom>
          <a:noFill/>
          <a:ln w="9525" cap="flat" cmpd="sng">
            <a:solidFill>
              <a:srgbClr val="FFAB40"/>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16" name="Google Shape;316;p50"/>
          <p:cNvSpPr txBox="1"/>
          <p:nvPr/>
        </p:nvSpPr>
        <p:spPr>
          <a:xfrm>
            <a:off x="6578690" y="1717550"/>
            <a:ext cx="4344300" cy="59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FFFFFF"/>
                </a:solidFill>
                <a:latin typeface="Montserrat ExtraBold"/>
                <a:ea typeface="Montserrat ExtraBold"/>
                <a:cs typeface="Montserrat ExtraBold"/>
                <a:sym typeface="Montserrat ExtraBold"/>
              </a:rPr>
              <a:t>REVERSE PROXY</a:t>
            </a:r>
            <a:endParaRPr sz="1600">
              <a:solidFill>
                <a:srgbClr val="FFFFFF"/>
              </a:solidFill>
              <a:latin typeface="Montserrat ExtraBold"/>
              <a:ea typeface="Montserrat ExtraBold"/>
              <a:cs typeface="Montserrat ExtraBold"/>
              <a:sym typeface="Montserrat ExtraBold"/>
            </a:endParaRPr>
          </a:p>
        </p:txBody>
      </p:sp>
      <p:sp>
        <p:nvSpPr>
          <p:cNvPr id="317" name="Google Shape;317;p50"/>
          <p:cNvSpPr txBox="1"/>
          <p:nvPr/>
        </p:nvSpPr>
        <p:spPr>
          <a:xfrm>
            <a:off x="5248885" y="1518713"/>
            <a:ext cx="1106100" cy="931500"/>
          </a:xfrm>
          <a:prstGeom prst="rect">
            <a:avLst/>
          </a:prstGeom>
          <a:noFill/>
          <a:ln>
            <a:noFill/>
          </a:ln>
          <a:effectLst>
            <a:outerShdw blurRad="114300" dist="28575" dir="6360000" algn="bl" rotWithShape="0">
              <a:srgbClr val="FFAB40">
                <a:alpha val="50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r>
              <a:rPr lang="en" sz="2800">
                <a:solidFill>
                  <a:srgbClr val="FFFFFF"/>
                </a:solidFill>
                <a:latin typeface="Montserrat ExtraBold"/>
                <a:ea typeface="Montserrat ExtraBold"/>
                <a:cs typeface="Montserrat ExtraBold"/>
                <a:sym typeface="Montserrat ExtraBold"/>
              </a:rPr>
              <a:t>10</a:t>
            </a:r>
            <a:endParaRPr sz="2800">
              <a:solidFill>
                <a:srgbClr val="FFFFFF"/>
              </a:solidFill>
              <a:latin typeface="Montserrat ExtraBold"/>
              <a:ea typeface="Montserrat ExtraBold"/>
              <a:cs typeface="Montserrat ExtraBold"/>
              <a:sym typeface="Montserrat ExtraBold"/>
            </a:endParaRPr>
          </a:p>
        </p:txBody>
      </p:sp>
      <p:cxnSp>
        <p:nvCxnSpPr>
          <p:cNvPr id="318" name="Google Shape;318;p50"/>
          <p:cNvCxnSpPr/>
          <p:nvPr/>
        </p:nvCxnSpPr>
        <p:spPr>
          <a:xfrm>
            <a:off x="6385837" y="1735775"/>
            <a:ext cx="5700" cy="497400"/>
          </a:xfrm>
          <a:prstGeom prst="straightConnector1">
            <a:avLst/>
          </a:prstGeom>
          <a:noFill/>
          <a:ln w="9525" cap="flat" cmpd="sng">
            <a:solidFill>
              <a:srgbClr val="FFAB40"/>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19" name="Google Shape;319;p50"/>
          <p:cNvSpPr txBox="1"/>
          <p:nvPr/>
        </p:nvSpPr>
        <p:spPr>
          <a:xfrm>
            <a:off x="6578700" y="2482700"/>
            <a:ext cx="2660100" cy="59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FFFFFF"/>
                </a:solidFill>
                <a:latin typeface="Montserrat ExtraBold"/>
                <a:ea typeface="Montserrat ExtraBold"/>
                <a:cs typeface="Montserrat ExtraBold"/>
                <a:sym typeface="Montserrat ExtraBold"/>
              </a:rPr>
              <a:t>SSL Config</a:t>
            </a:r>
            <a:endParaRPr sz="1600">
              <a:solidFill>
                <a:srgbClr val="FFFFFF"/>
              </a:solidFill>
              <a:latin typeface="Montserrat ExtraBold"/>
              <a:ea typeface="Montserrat ExtraBold"/>
              <a:cs typeface="Montserrat ExtraBold"/>
              <a:sym typeface="Montserrat ExtraBold"/>
            </a:endParaRPr>
          </a:p>
        </p:txBody>
      </p:sp>
      <p:sp>
        <p:nvSpPr>
          <p:cNvPr id="320" name="Google Shape;320;p50"/>
          <p:cNvSpPr txBox="1"/>
          <p:nvPr/>
        </p:nvSpPr>
        <p:spPr>
          <a:xfrm>
            <a:off x="5285435" y="2316350"/>
            <a:ext cx="1106100" cy="931500"/>
          </a:xfrm>
          <a:prstGeom prst="rect">
            <a:avLst/>
          </a:prstGeom>
          <a:noFill/>
          <a:ln>
            <a:noFill/>
          </a:ln>
          <a:effectLst>
            <a:outerShdw blurRad="114300" dist="28575" dir="6360000" algn="bl" rotWithShape="0">
              <a:srgbClr val="FFAB40">
                <a:alpha val="50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r>
              <a:rPr lang="en" sz="2800">
                <a:solidFill>
                  <a:srgbClr val="FFFFFF"/>
                </a:solidFill>
                <a:latin typeface="Montserrat ExtraBold"/>
                <a:ea typeface="Montserrat ExtraBold"/>
                <a:cs typeface="Montserrat ExtraBold"/>
                <a:sym typeface="Montserrat ExtraBold"/>
              </a:rPr>
              <a:t>11</a:t>
            </a:r>
            <a:endParaRPr sz="2800">
              <a:solidFill>
                <a:srgbClr val="FFFFFF"/>
              </a:solidFill>
              <a:latin typeface="Montserrat ExtraBold"/>
              <a:ea typeface="Montserrat ExtraBold"/>
              <a:cs typeface="Montserrat ExtraBold"/>
              <a:sym typeface="Montserrat ExtraBold"/>
            </a:endParaRPr>
          </a:p>
        </p:txBody>
      </p:sp>
      <p:cxnSp>
        <p:nvCxnSpPr>
          <p:cNvPr id="321" name="Google Shape;321;p50"/>
          <p:cNvCxnSpPr/>
          <p:nvPr/>
        </p:nvCxnSpPr>
        <p:spPr>
          <a:xfrm>
            <a:off x="6443074" y="2533400"/>
            <a:ext cx="5700" cy="497400"/>
          </a:xfrm>
          <a:prstGeom prst="straightConnector1">
            <a:avLst/>
          </a:prstGeom>
          <a:noFill/>
          <a:ln w="9525" cap="flat" cmpd="sng">
            <a:solidFill>
              <a:srgbClr val="FFAB40"/>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22" name="Google Shape;322;p50"/>
          <p:cNvSpPr txBox="1"/>
          <p:nvPr/>
        </p:nvSpPr>
        <p:spPr>
          <a:xfrm>
            <a:off x="5588650" y="1053775"/>
            <a:ext cx="626400" cy="497400"/>
          </a:xfrm>
          <a:prstGeom prst="rect">
            <a:avLst/>
          </a:prstGeom>
          <a:noFill/>
          <a:ln>
            <a:noFill/>
          </a:ln>
          <a:effectLst>
            <a:outerShdw blurRad="114300" dist="28575" dir="6360000" algn="bl" rotWithShape="0">
              <a:srgbClr val="FFAB4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2800">
              <a:solidFill>
                <a:srgbClr val="FFFFFF"/>
              </a:solidFill>
              <a:latin typeface="Montserrat ExtraBold"/>
              <a:ea typeface="Montserrat ExtraBold"/>
              <a:cs typeface="Montserrat ExtraBold"/>
              <a:sym typeface="Montserrat ExtraBold"/>
            </a:endParaRPr>
          </a:p>
        </p:txBody>
      </p:sp>
      <p:sp>
        <p:nvSpPr>
          <p:cNvPr id="323" name="Google Shape;323;p50"/>
          <p:cNvSpPr txBox="1"/>
          <p:nvPr/>
        </p:nvSpPr>
        <p:spPr>
          <a:xfrm>
            <a:off x="5816675" y="1735763"/>
            <a:ext cx="626400" cy="497400"/>
          </a:xfrm>
          <a:prstGeom prst="rect">
            <a:avLst/>
          </a:prstGeom>
          <a:noFill/>
          <a:ln>
            <a:noFill/>
          </a:ln>
          <a:effectLst>
            <a:outerShdw blurRad="114300" dist="28575" dir="6360000" algn="bl" rotWithShape="0">
              <a:srgbClr val="FFAB4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800">
              <a:solidFill>
                <a:srgbClr val="FFFFFF"/>
              </a:solidFill>
              <a:latin typeface="Montserrat ExtraBold"/>
              <a:ea typeface="Montserrat ExtraBold"/>
              <a:cs typeface="Montserrat ExtraBold"/>
              <a:sym typeface="Montserrat ExtraBold"/>
            </a:endParaRPr>
          </a:p>
        </p:txBody>
      </p:sp>
      <p:sp>
        <p:nvSpPr>
          <p:cNvPr id="324" name="Google Shape;324;p50"/>
          <p:cNvSpPr txBox="1"/>
          <p:nvPr/>
        </p:nvSpPr>
        <p:spPr>
          <a:xfrm>
            <a:off x="1920125" y="1049475"/>
            <a:ext cx="2872200" cy="59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FFFFFF"/>
                </a:solidFill>
                <a:latin typeface="Montserrat ExtraBold"/>
                <a:ea typeface="Montserrat ExtraBold"/>
                <a:cs typeface="Montserrat ExtraBold"/>
                <a:sym typeface="Montserrat ExtraBold"/>
              </a:rPr>
              <a:t>CONFIGURE NETWORK</a:t>
            </a:r>
            <a:endParaRPr sz="1600">
              <a:solidFill>
                <a:srgbClr val="FFFFFF"/>
              </a:solidFill>
              <a:latin typeface="Montserrat ExtraBold"/>
              <a:ea typeface="Montserrat ExtraBold"/>
              <a:cs typeface="Montserrat ExtraBold"/>
              <a:sym typeface="Montserrat ExtraBold"/>
            </a:endParaRPr>
          </a:p>
        </p:txBody>
      </p:sp>
      <p:cxnSp>
        <p:nvCxnSpPr>
          <p:cNvPr id="325" name="Google Shape;325;p50"/>
          <p:cNvCxnSpPr/>
          <p:nvPr/>
        </p:nvCxnSpPr>
        <p:spPr>
          <a:xfrm>
            <a:off x="1820062" y="1155175"/>
            <a:ext cx="5700" cy="497400"/>
          </a:xfrm>
          <a:prstGeom prst="straightConnector1">
            <a:avLst/>
          </a:prstGeom>
          <a:noFill/>
          <a:ln w="9525" cap="flat" cmpd="sng">
            <a:solidFill>
              <a:srgbClr val="FFAB40"/>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26" name="Google Shape;326;p50"/>
          <p:cNvSpPr txBox="1"/>
          <p:nvPr/>
        </p:nvSpPr>
        <p:spPr>
          <a:xfrm>
            <a:off x="656335" y="938125"/>
            <a:ext cx="1106100" cy="931500"/>
          </a:xfrm>
          <a:prstGeom prst="rect">
            <a:avLst/>
          </a:prstGeom>
          <a:noFill/>
          <a:ln>
            <a:noFill/>
          </a:ln>
          <a:effectLst>
            <a:outerShdw blurRad="114300" dist="28575" dir="6360000" algn="bl" rotWithShape="0">
              <a:srgbClr val="FFAB40">
                <a:alpha val="50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r>
              <a:rPr lang="en" sz="2800">
                <a:solidFill>
                  <a:srgbClr val="FFFFFF"/>
                </a:solidFill>
                <a:latin typeface="Montserrat ExtraBold"/>
                <a:ea typeface="Montserrat ExtraBold"/>
                <a:cs typeface="Montserrat ExtraBold"/>
                <a:sym typeface="Montserrat ExtraBold"/>
              </a:rPr>
              <a:t>04</a:t>
            </a:r>
            <a:endParaRPr sz="2800">
              <a:solidFill>
                <a:srgbClr val="FFFFFF"/>
              </a:solidFill>
              <a:latin typeface="Montserrat ExtraBold"/>
              <a:ea typeface="Montserrat ExtraBold"/>
              <a:cs typeface="Montserrat ExtraBold"/>
              <a:sym typeface="Montserrat ExtraBold"/>
            </a:endParaRPr>
          </a:p>
        </p:txBody>
      </p:sp>
      <p:sp>
        <p:nvSpPr>
          <p:cNvPr id="327" name="Google Shape;327;p50"/>
          <p:cNvSpPr txBox="1"/>
          <p:nvPr/>
        </p:nvSpPr>
        <p:spPr>
          <a:xfrm>
            <a:off x="647985" y="3164388"/>
            <a:ext cx="1106100" cy="931500"/>
          </a:xfrm>
          <a:prstGeom prst="rect">
            <a:avLst/>
          </a:prstGeom>
          <a:noFill/>
          <a:ln>
            <a:noFill/>
          </a:ln>
          <a:effectLst>
            <a:outerShdw blurRad="114300" dist="28575" dir="6360000" algn="bl" rotWithShape="0">
              <a:srgbClr val="FFAB40">
                <a:alpha val="50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r>
              <a:rPr lang="en" sz="2800">
                <a:solidFill>
                  <a:srgbClr val="FFFFFF"/>
                </a:solidFill>
                <a:latin typeface="Montserrat ExtraBold"/>
                <a:ea typeface="Montserrat ExtraBold"/>
                <a:cs typeface="Montserrat ExtraBold"/>
                <a:sym typeface="Montserrat ExtraBold"/>
              </a:rPr>
              <a:t>07</a:t>
            </a:r>
            <a:endParaRPr sz="2800">
              <a:solidFill>
                <a:srgbClr val="FFFFFF"/>
              </a:solidFill>
              <a:latin typeface="Montserrat ExtraBold"/>
              <a:ea typeface="Montserrat ExtraBold"/>
              <a:cs typeface="Montserrat ExtraBold"/>
              <a:sym typeface="Montserrat ExtraBold"/>
            </a:endParaRPr>
          </a:p>
        </p:txBody>
      </p:sp>
      <p:cxnSp>
        <p:nvCxnSpPr>
          <p:cNvPr id="328" name="Google Shape;328;p50"/>
          <p:cNvCxnSpPr/>
          <p:nvPr/>
        </p:nvCxnSpPr>
        <p:spPr>
          <a:xfrm>
            <a:off x="1820062" y="3381450"/>
            <a:ext cx="5700" cy="497400"/>
          </a:xfrm>
          <a:prstGeom prst="straightConnector1">
            <a:avLst/>
          </a:prstGeom>
          <a:noFill/>
          <a:ln w="9525" cap="flat" cmpd="sng">
            <a:solidFill>
              <a:srgbClr val="FFAB40"/>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29" name="Google Shape;329;p50"/>
          <p:cNvSpPr txBox="1"/>
          <p:nvPr/>
        </p:nvSpPr>
        <p:spPr>
          <a:xfrm>
            <a:off x="2088875" y="3310175"/>
            <a:ext cx="3101100" cy="59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1"/>
                </a:solidFill>
                <a:latin typeface="Montserrat ExtraBold"/>
                <a:ea typeface="Montserrat ExtraBold"/>
                <a:cs typeface="Montserrat ExtraBold"/>
                <a:sym typeface="Montserrat ExtraBold"/>
              </a:rPr>
              <a:t>NAT GATEWAY</a:t>
            </a:r>
            <a:endParaRPr sz="1600">
              <a:solidFill>
                <a:srgbClr val="FFFFFF"/>
              </a:solidFill>
              <a:latin typeface="Montserrat ExtraBold"/>
              <a:ea typeface="Montserrat ExtraBold"/>
              <a:cs typeface="Montserrat ExtraBold"/>
              <a:sym typeface="Montserrat Extra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1"/>
          <p:cNvSpPr txBox="1"/>
          <p:nvPr/>
        </p:nvSpPr>
        <p:spPr>
          <a:xfrm>
            <a:off x="3096000" y="4516000"/>
            <a:ext cx="2952000" cy="21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300" b="1">
              <a:solidFill>
                <a:schemeClr val="lt1"/>
              </a:solidFill>
              <a:latin typeface="Montserrat"/>
              <a:ea typeface="Montserrat"/>
              <a:cs typeface="Montserrat"/>
              <a:sym typeface="Montserrat"/>
            </a:endParaRPr>
          </a:p>
        </p:txBody>
      </p:sp>
      <p:sp>
        <p:nvSpPr>
          <p:cNvPr id="335" name="Google Shape;335;p51"/>
          <p:cNvSpPr txBox="1">
            <a:spLocks noGrp="1"/>
          </p:cNvSpPr>
          <p:nvPr>
            <p:ph type="title"/>
          </p:nvPr>
        </p:nvSpPr>
        <p:spPr>
          <a:xfrm>
            <a:off x="400975" y="250300"/>
            <a:ext cx="3863400" cy="50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rPr>
              <a:t>Cloud Computing</a:t>
            </a:r>
            <a:endParaRPr sz="2100">
              <a:solidFill>
                <a:schemeClr val="lt1"/>
              </a:solidFill>
            </a:endParaRPr>
          </a:p>
        </p:txBody>
      </p:sp>
      <p:cxnSp>
        <p:nvCxnSpPr>
          <p:cNvPr id="336" name="Google Shape;336;p51"/>
          <p:cNvCxnSpPr/>
          <p:nvPr/>
        </p:nvCxnSpPr>
        <p:spPr>
          <a:xfrm>
            <a:off x="523150" y="713275"/>
            <a:ext cx="3392400" cy="90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37" name="Google Shape;337;p51"/>
          <p:cNvSpPr txBox="1"/>
          <p:nvPr/>
        </p:nvSpPr>
        <p:spPr>
          <a:xfrm>
            <a:off x="1072475" y="1276700"/>
            <a:ext cx="72651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rgbClr val="FFFFFF"/>
                </a:solidFill>
              </a:rPr>
              <a:t>Komputasi Cloud adalah pengiriman sumber daya IT sesuai permintaan melalui internet dengan harga sesuai pemakaian.</a:t>
            </a:r>
            <a:endParaRPr sz="2500">
              <a:solidFill>
                <a:srgbClr val="FFFFFF"/>
              </a:solidFill>
            </a:endParaRPr>
          </a:p>
        </p:txBody>
      </p:sp>
      <p:sp>
        <p:nvSpPr>
          <p:cNvPr id="338" name="Google Shape;338;p51"/>
          <p:cNvSpPr txBox="1"/>
          <p:nvPr/>
        </p:nvSpPr>
        <p:spPr>
          <a:xfrm>
            <a:off x="2088900" y="4571100"/>
            <a:ext cx="4966200" cy="21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dirty="0">
                <a:solidFill>
                  <a:schemeClr val="lt1"/>
                </a:solidFill>
                <a:latin typeface="Montserrat"/>
                <a:ea typeface="Montserrat"/>
                <a:cs typeface="Montserrat"/>
                <a:sym typeface="Montserrat"/>
              </a:rPr>
              <a:t>https://aws.amazon.com/id/what-is-cloud-computing/</a:t>
            </a:r>
            <a:endParaRPr sz="1300" b="1" dirty="0">
              <a:solidFill>
                <a:schemeClr val="lt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2"/>
          <p:cNvSpPr txBox="1"/>
          <p:nvPr/>
        </p:nvSpPr>
        <p:spPr>
          <a:xfrm>
            <a:off x="3096000" y="4516000"/>
            <a:ext cx="2952000" cy="21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300" b="1">
              <a:solidFill>
                <a:schemeClr val="lt1"/>
              </a:solidFill>
              <a:latin typeface="Montserrat"/>
              <a:ea typeface="Montserrat"/>
              <a:cs typeface="Montserrat"/>
              <a:sym typeface="Montserrat"/>
            </a:endParaRPr>
          </a:p>
        </p:txBody>
      </p:sp>
      <p:sp>
        <p:nvSpPr>
          <p:cNvPr id="344" name="Google Shape;344;p52"/>
          <p:cNvSpPr txBox="1">
            <a:spLocks noGrp="1"/>
          </p:cNvSpPr>
          <p:nvPr>
            <p:ph type="title"/>
          </p:nvPr>
        </p:nvSpPr>
        <p:spPr>
          <a:xfrm>
            <a:off x="400975" y="250300"/>
            <a:ext cx="3863400" cy="50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rPr>
              <a:t>Networking</a:t>
            </a:r>
            <a:endParaRPr sz="2100">
              <a:solidFill>
                <a:schemeClr val="lt1"/>
              </a:solidFill>
            </a:endParaRPr>
          </a:p>
        </p:txBody>
      </p:sp>
      <p:cxnSp>
        <p:nvCxnSpPr>
          <p:cNvPr id="345" name="Google Shape;345;p52"/>
          <p:cNvCxnSpPr/>
          <p:nvPr/>
        </p:nvCxnSpPr>
        <p:spPr>
          <a:xfrm>
            <a:off x="523150" y="713275"/>
            <a:ext cx="3392400" cy="90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46" name="Google Shape;346;p52"/>
          <p:cNvSpPr txBox="1"/>
          <p:nvPr/>
        </p:nvSpPr>
        <p:spPr>
          <a:xfrm>
            <a:off x="1072475" y="1276700"/>
            <a:ext cx="7265100" cy="3000000"/>
          </a:xfrm>
          <a:prstGeom prst="rect">
            <a:avLst/>
          </a:prstGeom>
          <a:noFill/>
          <a:ln>
            <a:noFill/>
          </a:ln>
        </p:spPr>
        <p:txBody>
          <a:bodyPr spcFirstLastPara="1" wrap="square" lIns="91425" tIns="91425" rIns="91425" bIns="91425" anchor="t" anchorCtr="0">
            <a:noAutofit/>
          </a:bodyPr>
          <a:lstStyle/>
          <a:p>
            <a:pPr marL="457200" lvl="0" indent="-387350" algn="l" rtl="0">
              <a:spcBef>
                <a:spcPts val="0"/>
              </a:spcBef>
              <a:spcAft>
                <a:spcPts val="0"/>
              </a:spcAft>
              <a:buClr>
                <a:srgbClr val="FFFFFF"/>
              </a:buClr>
              <a:buSzPts val="2500"/>
              <a:buAutoNum type="arabicPeriod"/>
            </a:pPr>
            <a:r>
              <a:rPr lang="en" sz="2200">
                <a:solidFill>
                  <a:srgbClr val="FFFFFF"/>
                </a:solidFill>
              </a:rPr>
              <a:t>IP Address</a:t>
            </a:r>
            <a:endParaRPr sz="2200">
              <a:solidFill>
                <a:srgbClr val="FFFFFF"/>
              </a:solidFill>
            </a:endParaRPr>
          </a:p>
          <a:p>
            <a:pPr marL="457200" lvl="0" indent="-368300" algn="l" rtl="0">
              <a:spcBef>
                <a:spcPts val="0"/>
              </a:spcBef>
              <a:spcAft>
                <a:spcPts val="0"/>
              </a:spcAft>
              <a:buClr>
                <a:srgbClr val="FFFFFF"/>
              </a:buClr>
              <a:buSzPts val="2200"/>
              <a:buAutoNum type="arabicPeriod"/>
            </a:pPr>
            <a:r>
              <a:rPr lang="en" sz="2200">
                <a:solidFill>
                  <a:srgbClr val="FFFFFF"/>
                </a:solidFill>
              </a:rPr>
              <a:t>VPC</a:t>
            </a:r>
            <a:endParaRPr sz="2200">
              <a:solidFill>
                <a:srgbClr val="FFFFFF"/>
              </a:solidFill>
            </a:endParaRPr>
          </a:p>
          <a:p>
            <a:pPr marL="457200" lvl="0" indent="-368300" algn="l" rtl="0">
              <a:spcBef>
                <a:spcPts val="0"/>
              </a:spcBef>
              <a:spcAft>
                <a:spcPts val="0"/>
              </a:spcAft>
              <a:buClr>
                <a:srgbClr val="FFFFFF"/>
              </a:buClr>
              <a:buSzPts val="2200"/>
              <a:buAutoNum type="arabicPeriod"/>
            </a:pPr>
            <a:r>
              <a:rPr lang="en" sz="2200">
                <a:solidFill>
                  <a:srgbClr val="FFFFFF"/>
                </a:solidFill>
              </a:rPr>
              <a:t>INTERNET GATEWAY</a:t>
            </a:r>
            <a:endParaRPr sz="2200">
              <a:solidFill>
                <a:srgbClr val="FFFFFF"/>
              </a:solidFill>
            </a:endParaRPr>
          </a:p>
        </p:txBody>
      </p:sp>
      <p:sp>
        <p:nvSpPr>
          <p:cNvPr id="347" name="Google Shape;347;p52"/>
          <p:cNvSpPr txBox="1"/>
          <p:nvPr/>
        </p:nvSpPr>
        <p:spPr>
          <a:xfrm>
            <a:off x="2088900" y="4571100"/>
            <a:ext cx="4966200" cy="21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300" b="1">
              <a:solidFill>
                <a:schemeClr val="lt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53"/>
          <p:cNvSpPr txBox="1"/>
          <p:nvPr/>
        </p:nvSpPr>
        <p:spPr>
          <a:xfrm>
            <a:off x="3096000" y="4516000"/>
            <a:ext cx="2952000" cy="21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300" b="1">
              <a:solidFill>
                <a:schemeClr val="lt1"/>
              </a:solidFill>
              <a:latin typeface="Montserrat"/>
              <a:ea typeface="Montserrat"/>
              <a:cs typeface="Montserrat"/>
              <a:sym typeface="Montserrat"/>
            </a:endParaRPr>
          </a:p>
        </p:txBody>
      </p:sp>
      <p:sp>
        <p:nvSpPr>
          <p:cNvPr id="353" name="Google Shape;353;p53"/>
          <p:cNvSpPr txBox="1">
            <a:spLocks noGrp="1"/>
          </p:cNvSpPr>
          <p:nvPr>
            <p:ph type="title"/>
          </p:nvPr>
        </p:nvSpPr>
        <p:spPr>
          <a:xfrm>
            <a:off x="400975" y="250300"/>
            <a:ext cx="3863400" cy="50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rPr>
              <a:t>IP ADDRESS</a:t>
            </a:r>
            <a:endParaRPr sz="2100">
              <a:solidFill>
                <a:schemeClr val="lt1"/>
              </a:solidFill>
            </a:endParaRPr>
          </a:p>
        </p:txBody>
      </p:sp>
      <p:cxnSp>
        <p:nvCxnSpPr>
          <p:cNvPr id="354" name="Google Shape;354;p53"/>
          <p:cNvCxnSpPr/>
          <p:nvPr/>
        </p:nvCxnSpPr>
        <p:spPr>
          <a:xfrm>
            <a:off x="523150" y="713275"/>
            <a:ext cx="3392400" cy="90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55" name="Google Shape;355;p53"/>
          <p:cNvSpPr txBox="1"/>
          <p:nvPr/>
        </p:nvSpPr>
        <p:spPr>
          <a:xfrm>
            <a:off x="2088900" y="4571100"/>
            <a:ext cx="4966200" cy="21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300" b="1">
              <a:solidFill>
                <a:schemeClr val="lt1"/>
              </a:solidFill>
              <a:latin typeface="Montserrat"/>
              <a:ea typeface="Montserrat"/>
              <a:cs typeface="Montserrat"/>
              <a:sym typeface="Montserrat"/>
            </a:endParaRPr>
          </a:p>
        </p:txBody>
      </p:sp>
      <p:pic>
        <p:nvPicPr>
          <p:cNvPr id="356" name="Google Shape;356;p53"/>
          <p:cNvPicPr preferRelativeResize="0"/>
          <p:nvPr/>
        </p:nvPicPr>
        <p:blipFill>
          <a:blip r:embed="rId3">
            <a:alphaModFix/>
          </a:blip>
          <a:stretch>
            <a:fillRect/>
          </a:stretch>
        </p:blipFill>
        <p:spPr>
          <a:xfrm>
            <a:off x="2284575" y="797125"/>
            <a:ext cx="4574825" cy="3930371"/>
          </a:xfrm>
          <a:prstGeom prst="rect">
            <a:avLst/>
          </a:prstGeom>
          <a:noFill/>
          <a:ln>
            <a:noFill/>
          </a:ln>
        </p:spPr>
      </p:pic>
      <p:sp>
        <p:nvSpPr>
          <p:cNvPr id="357" name="Google Shape;357;p53"/>
          <p:cNvSpPr txBox="1"/>
          <p:nvPr/>
        </p:nvSpPr>
        <p:spPr>
          <a:xfrm>
            <a:off x="1472087" y="4846650"/>
            <a:ext cx="6199800" cy="21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lt1"/>
                </a:solidFill>
                <a:latin typeface="Montserrat"/>
                <a:ea typeface="Montserrat"/>
                <a:cs typeface="Montserrat"/>
                <a:sym typeface="Montserrat"/>
              </a:rPr>
              <a:t>https://www.it-jurnal.com/pengertian-subnetting-ip-addres-versi-4/</a:t>
            </a:r>
            <a:endParaRPr sz="1300" b="1">
              <a:solidFill>
                <a:schemeClr val="lt1"/>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4"/>
          <p:cNvSpPr txBox="1"/>
          <p:nvPr/>
        </p:nvSpPr>
        <p:spPr>
          <a:xfrm>
            <a:off x="3096000" y="4516000"/>
            <a:ext cx="2952000" cy="21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300" b="1">
              <a:solidFill>
                <a:schemeClr val="lt1"/>
              </a:solidFill>
              <a:latin typeface="Montserrat"/>
              <a:ea typeface="Montserrat"/>
              <a:cs typeface="Montserrat"/>
              <a:sym typeface="Montserrat"/>
            </a:endParaRPr>
          </a:p>
        </p:txBody>
      </p:sp>
      <p:sp>
        <p:nvSpPr>
          <p:cNvPr id="363" name="Google Shape;363;p54"/>
          <p:cNvSpPr txBox="1">
            <a:spLocks noGrp="1"/>
          </p:cNvSpPr>
          <p:nvPr>
            <p:ph type="title"/>
          </p:nvPr>
        </p:nvSpPr>
        <p:spPr>
          <a:xfrm>
            <a:off x="400975" y="250300"/>
            <a:ext cx="3863400" cy="50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rPr>
              <a:t>VPC</a:t>
            </a:r>
            <a:endParaRPr sz="2100">
              <a:solidFill>
                <a:schemeClr val="lt1"/>
              </a:solidFill>
            </a:endParaRPr>
          </a:p>
        </p:txBody>
      </p:sp>
      <p:cxnSp>
        <p:nvCxnSpPr>
          <p:cNvPr id="364" name="Google Shape;364;p54"/>
          <p:cNvCxnSpPr/>
          <p:nvPr/>
        </p:nvCxnSpPr>
        <p:spPr>
          <a:xfrm>
            <a:off x="523150" y="713275"/>
            <a:ext cx="3392400" cy="90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65" name="Google Shape;365;p54"/>
          <p:cNvSpPr txBox="1"/>
          <p:nvPr/>
        </p:nvSpPr>
        <p:spPr>
          <a:xfrm>
            <a:off x="2088900" y="4571100"/>
            <a:ext cx="4966200" cy="21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300" b="1">
              <a:solidFill>
                <a:schemeClr val="lt1"/>
              </a:solidFill>
              <a:latin typeface="Montserrat"/>
              <a:ea typeface="Montserrat"/>
              <a:cs typeface="Montserrat"/>
              <a:sym typeface="Montserrat"/>
            </a:endParaRPr>
          </a:p>
        </p:txBody>
      </p:sp>
      <p:sp>
        <p:nvSpPr>
          <p:cNvPr id="366" name="Google Shape;366;p54"/>
          <p:cNvSpPr txBox="1"/>
          <p:nvPr/>
        </p:nvSpPr>
        <p:spPr>
          <a:xfrm>
            <a:off x="1072475" y="1276700"/>
            <a:ext cx="72651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rgbClr val="FFFFFF"/>
                </a:solidFill>
              </a:rPr>
              <a:t> VPC (Virtual Private Cloud) adalah layanan virtual netwok yang dimana jaringan komputer virtual tersebut bermanfaat agar berbagai resource cloud kita di AWS yang ada di dalamnya seperti EC2 instance.</a:t>
            </a:r>
            <a:endParaRPr sz="22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7"/>
          <p:cNvSpPr txBox="1">
            <a:spLocks noGrp="1"/>
          </p:cNvSpPr>
          <p:nvPr>
            <p:ph type="title" idx="6"/>
          </p:nvPr>
        </p:nvSpPr>
        <p:spPr>
          <a:xfrm>
            <a:off x="1048450" y="20755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a:t>01</a:t>
            </a:r>
            <a:endParaRPr sz="3000"/>
          </a:p>
        </p:txBody>
      </p:sp>
      <p:sp>
        <p:nvSpPr>
          <p:cNvPr id="166" name="Google Shape;166;p37"/>
          <p:cNvSpPr txBox="1">
            <a:spLocks noGrp="1"/>
          </p:cNvSpPr>
          <p:nvPr>
            <p:ph type="subTitle" idx="1"/>
          </p:nvPr>
        </p:nvSpPr>
        <p:spPr>
          <a:xfrm>
            <a:off x="3538497" y="2975583"/>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a:t>SETUP NETWORK</a:t>
            </a:r>
            <a:endParaRPr sz="1600" b="1"/>
          </a:p>
        </p:txBody>
      </p:sp>
      <p:sp>
        <p:nvSpPr>
          <p:cNvPr id="167" name="Google Shape;167;p37"/>
          <p:cNvSpPr txBox="1">
            <a:spLocks noGrp="1"/>
          </p:cNvSpPr>
          <p:nvPr>
            <p:ph type="subTitle" idx="3"/>
          </p:nvPr>
        </p:nvSpPr>
        <p:spPr>
          <a:xfrm>
            <a:off x="5888600" y="2975575"/>
            <a:ext cx="23592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a:t>INSTALL APPLICATION</a:t>
            </a:r>
            <a:endParaRPr sz="1600" b="1"/>
          </a:p>
        </p:txBody>
      </p:sp>
      <p:sp>
        <p:nvSpPr>
          <p:cNvPr id="168" name="Google Shape;168;p37"/>
          <p:cNvSpPr txBox="1">
            <a:spLocks noGrp="1"/>
          </p:cNvSpPr>
          <p:nvPr>
            <p:ph type="subTitle" idx="5"/>
          </p:nvPr>
        </p:nvSpPr>
        <p:spPr>
          <a:xfrm>
            <a:off x="1048447" y="2975583"/>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a:t>INSTALASI UBUNTU</a:t>
            </a:r>
            <a:endParaRPr sz="1600" b="1"/>
          </a:p>
        </p:txBody>
      </p:sp>
      <p:sp>
        <p:nvSpPr>
          <p:cNvPr id="169" name="Google Shape;169;p37"/>
          <p:cNvSpPr txBox="1">
            <a:spLocks noGrp="1"/>
          </p:cNvSpPr>
          <p:nvPr>
            <p:ph type="title" idx="7"/>
          </p:nvPr>
        </p:nvSpPr>
        <p:spPr>
          <a:xfrm>
            <a:off x="3538500" y="20755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a:t>02</a:t>
            </a:r>
            <a:endParaRPr sz="3000"/>
          </a:p>
        </p:txBody>
      </p:sp>
      <p:sp>
        <p:nvSpPr>
          <p:cNvPr id="170" name="Google Shape;170;p37"/>
          <p:cNvSpPr txBox="1">
            <a:spLocks noGrp="1"/>
          </p:cNvSpPr>
          <p:nvPr>
            <p:ph type="title" idx="8"/>
          </p:nvPr>
        </p:nvSpPr>
        <p:spPr>
          <a:xfrm>
            <a:off x="6028550" y="20755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a:t>03</a:t>
            </a:r>
            <a:endParaRPr sz="3000"/>
          </a:p>
        </p:txBody>
      </p:sp>
      <p:cxnSp>
        <p:nvCxnSpPr>
          <p:cNvPr id="171" name="Google Shape;171;p37"/>
          <p:cNvCxnSpPr/>
          <p:nvPr/>
        </p:nvCxnSpPr>
        <p:spPr>
          <a:xfrm>
            <a:off x="1883350" y="28509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72" name="Google Shape;172;p37"/>
          <p:cNvCxnSpPr/>
          <p:nvPr/>
        </p:nvCxnSpPr>
        <p:spPr>
          <a:xfrm>
            <a:off x="4373400" y="28509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73" name="Google Shape;173;p37"/>
          <p:cNvCxnSpPr/>
          <p:nvPr/>
        </p:nvCxnSpPr>
        <p:spPr>
          <a:xfrm>
            <a:off x="6863450" y="28509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74" name="Google Shape;174;p37"/>
          <p:cNvSpPr txBox="1">
            <a:spLocks noGrp="1"/>
          </p:cNvSpPr>
          <p:nvPr>
            <p:ph type="title" idx="4"/>
          </p:nvPr>
        </p:nvSpPr>
        <p:spPr>
          <a:xfrm>
            <a:off x="2116950" y="1230750"/>
            <a:ext cx="49101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100"/>
              <a:t>VIRTUAL MACHINE</a:t>
            </a:r>
            <a:endParaRPr sz="31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5"/>
          <p:cNvSpPr txBox="1"/>
          <p:nvPr/>
        </p:nvSpPr>
        <p:spPr>
          <a:xfrm>
            <a:off x="3096000" y="4516000"/>
            <a:ext cx="2952000" cy="21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300" b="1">
              <a:solidFill>
                <a:schemeClr val="lt1"/>
              </a:solidFill>
              <a:latin typeface="Montserrat"/>
              <a:ea typeface="Montserrat"/>
              <a:cs typeface="Montserrat"/>
              <a:sym typeface="Montserrat"/>
            </a:endParaRPr>
          </a:p>
        </p:txBody>
      </p:sp>
      <p:sp>
        <p:nvSpPr>
          <p:cNvPr id="372" name="Google Shape;372;p55"/>
          <p:cNvSpPr txBox="1">
            <a:spLocks noGrp="1"/>
          </p:cNvSpPr>
          <p:nvPr>
            <p:ph type="title"/>
          </p:nvPr>
        </p:nvSpPr>
        <p:spPr>
          <a:xfrm>
            <a:off x="400975" y="250300"/>
            <a:ext cx="3863400" cy="50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rPr>
              <a:t>INTERNET GATEWAY</a:t>
            </a:r>
            <a:endParaRPr sz="2100">
              <a:solidFill>
                <a:schemeClr val="lt1"/>
              </a:solidFill>
            </a:endParaRPr>
          </a:p>
        </p:txBody>
      </p:sp>
      <p:cxnSp>
        <p:nvCxnSpPr>
          <p:cNvPr id="373" name="Google Shape;373;p55"/>
          <p:cNvCxnSpPr/>
          <p:nvPr/>
        </p:nvCxnSpPr>
        <p:spPr>
          <a:xfrm>
            <a:off x="523150" y="713275"/>
            <a:ext cx="3392400" cy="90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74" name="Google Shape;374;p55"/>
          <p:cNvSpPr txBox="1"/>
          <p:nvPr/>
        </p:nvSpPr>
        <p:spPr>
          <a:xfrm>
            <a:off x="2088900" y="4571100"/>
            <a:ext cx="4966200" cy="21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300" b="1">
              <a:solidFill>
                <a:schemeClr val="lt1"/>
              </a:solidFill>
              <a:latin typeface="Montserrat"/>
              <a:ea typeface="Montserrat"/>
              <a:cs typeface="Montserrat"/>
              <a:sym typeface="Montserrat"/>
            </a:endParaRPr>
          </a:p>
        </p:txBody>
      </p:sp>
      <p:sp>
        <p:nvSpPr>
          <p:cNvPr id="375" name="Google Shape;375;p55"/>
          <p:cNvSpPr txBox="1"/>
          <p:nvPr/>
        </p:nvSpPr>
        <p:spPr>
          <a:xfrm>
            <a:off x="1072475" y="1276700"/>
            <a:ext cx="72651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rgbClr val="FFFFFF"/>
                </a:solidFill>
              </a:rPr>
              <a:t>Internet Gateway adalah perangkat di dalam komputer yang fungsinya untuk mengoneksi sebuah jaringan komputer terhadap satu jaringan komputer lain, entah satu atau lebih, yang menggunakan protocol informasi yang tidak sama. Sehingga memudahkan perangkat jaringan yang terkoneksi untuk melakukan akses internet</a:t>
            </a:r>
            <a:endParaRPr sz="2200">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grpSp>
        <p:nvGrpSpPr>
          <p:cNvPr id="380" name="Google Shape;380;p56"/>
          <p:cNvGrpSpPr/>
          <p:nvPr/>
        </p:nvGrpSpPr>
        <p:grpSpPr>
          <a:xfrm>
            <a:off x="1615222" y="1278246"/>
            <a:ext cx="5913557" cy="2950592"/>
            <a:chOff x="1359662" y="936100"/>
            <a:chExt cx="6488432" cy="3237428"/>
          </a:xfrm>
        </p:grpSpPr>
        <p:pic>
          <p:nvPicPr>
            <p:cNvPr id="381" name="Google Shape;381;p56"/>
            <p:cNvPicPr preferRelativeResize="0"/>
            <p:nvPr/>
          </p:nvPicPr>
          <p:blipFill>
            <a:blip r:embed="rId3">
              <a:alphaModFix/>
            </a:blip>
            <a:stretch>
              <a:fillRect/>
            </a:stretch>
          </p:blipFill>
          <p:spPr>
            <a:xfrm>
              <a:off x="4096980" y="2030751"/>
              <a:ext cx="1029265" cy="1029270"/>
            </a:xfrm>
            <a:prstGeom prst="rect">
              <a:avLst/>
            </a:prstGeom>
            <a:noFill/>
            <a:ln>
              <a:noFill/>
            </a:ln>
          </p:spPr>
        </p:pic>
        <p:sp>
          <p:nvSpPr>
            <p:cNvPr id="382" name="Google Shape;382;p56"/>
            <p:cNvSpPr/>
            <p:nvPr/>
          </p:nvSpPr>
          <p:spPr>
            <a:xfrm>
              <a:off x="5084389" y="3092833"/>
              <a:ext cx="654700" cy="841879"/>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6"/>
            <p:cNvSpPr/>
            <p:nvPr/>
          </p:nvSpPr>
          <p:spPr>
            <a:xfrm>
              <a:off x="6582286" y="3934728"/>
              <a:ext cx="830075" cy="23"/>
            </a:xfrm>
            <a:custGeom>
              <a:avLst/>
              <a:gdLst/>
              <a:ahLst/>
              <a:cxnLst/>
              <a:rect l="l" t="t" r="r" b="b"/>
              <a:pathLst>
                <a:path w="36535" h="1" fill="none" extrusionOk="0">
                  <a:moveTo>
                    <a:pt x="1" y="0"/>
                  </a:moveTo>
                  <a:lnTo>
                    <a:pt x="36535" y="0"/>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6"/>
            <p:cNvSpPr/>
            <p:nvPr/>
          </p:nvSpPr>
          <p:spPr>
            <a:xfrm>
              <a:off x="5739031" y="3686551"/>
              <a:ext cx="843321" cy="486977"/>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w="28575" cap="flat" cmpd="sng">
              <a:solidFill>
                <a:schemeClr val="accent1"/>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6"/>
            <p:cNvSpPr/>
            <p:nvPr/>
          </p:nvSpPr>
          <p:spPr>
            <a:xfrm>
              <a:off x="3486348" y="2576067"/>
              <a:ext cx="399849" cy="23"/>
            </a:xfrm>
            <a:custGeom>
              <a:avLst/>
              <a:gdLst/>
              <a:ahLst/>
              <a:cxnLst/>
              <a:rect l="l" t="t" r="r" b="b"/>
              <a:pathLst>
                <a:path w="17599" h="1" fill="none" extrusionOk="0">
                  <a:moveTo>
                    <a:pt x="17598" y="0"/>
                  </a:moveTo>
                  <a:lnTo>
                    <a:pt x="1" y="0"/>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6"/>
            <p:cNvSpPr/>
            <p:nvPr/>
          </p:nvSpPr>
          <p:spPr>
            <a:xfrm>
              <a:off x="1462578" y="2529823"/>
              <a:ext cx="795609" cy="23"/>
            </a:xfrm>
            <a:custGeom>
              <a:avLst/>
              <a:gdLst/>
              <a:ahLst/>
              <a:cxnLst/>
              <a:rect l="l" t="t" r="r" b="b"/>
              <a:pathLst>
                <a:path w="35018" h="1" fill="none" extrusionOk="0">
                  <a:moveTo>
                    <a:pt x="35017" y="1"/>
                  </a:moveTo>
                  <a:lnTo>
                    <a:pt x="1" y="1"/>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6"/>
            <p:cNvSpPr/>
            <p:nvPr/>
          </p:nvSpPr>
          <p:spPr>
            <a:xfrm>
              <a:off x="2258123" y="2329556"/>
              <a:ext cx="843321" cy="486954"/>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w="28575" cap="flat" cmpd="sng">
              <a:solidFill>
                <a:schemeClr val="accent1"/>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6"/>
            <p:cNvSpPr/>
            <p:nvPr/>
          </p:nvSpPr>
          <p:spPr>
            <a:xfrm>
              <a:off x="5321573" y="2576067"/>
              <a:ext cx="399849" cy="23"/>
            </a:xfrm>
            <a:custGeom>
              <a:avLst/>
              <a:gdLst/>
              <a:ahLst/>
              <a:cxnLst/>
              <a:rect l="l" t="t" r="r" b="b"/>
              <a:pathLst>
                <a:path w="17599" h="1" fill="none" extrusionOk="0">
                  <a:moveTo>
                    <a:pt x="1" y="0"/>
                  </a:moveTo>
                  <a:lnTo>
                    <a:pt x="17598" y="0"/>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6"/>
            <p:cNvSpPr/>
            <p:nvPr/>
          </p:nvSpPr>
          <p:spPr>
            <a:xfrm>
              <a:off x="6987726" y="2061343"/>
              <a:ext cx="743467" cy="23"/>
            </a:xfrm>
            <a:custGeom>
              <a:avLst/>
              <a:gdLst/>
              <a:ahLst/>
              <a:cxnLst/>
              <a:rect l="l" t="t" r="r" b="b"/>
              <a:pathLst>
                <a:path w="32723" h="1" fill="none" extrusionOk="0">
                  <a:moveTo>
                    <a:pt x="1" y="1"/>
                  </a:moveTo>
                  <a:lnTo>
                    <a:pt x="32723" y="1"/>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6"/>
            <p:cNvSpPr/>
            <p:nvPr/>
          </p:nvSpPr>
          <p:spPr>
            <a:xfrm>
              <a:off x="5721379" y="2061434"/>
              <a:ext cx="423115" cy="1029218"/>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6"/>
            <p:cNvSpPr/>
            <p:nvPr/>
          </p:nvSpPr>
          <p:spPr>
            <a:xfrm>
              <a:off x="6987726" y="3090676"/>
              <a:ext cx="743467" cy="23"/>
            </a:xfrm>
            <a:custGeom>
              <a:avLst/>
              <a:gdLst/>
              <a:ahLst/>
              <a:cxnLst/>
              <a:rect l="l" t="t" r="r" b="b"/>
              <a:pathLst>
                <a:path w="32723" h="1" fill="none" extrusionOk="0">
                  <a:moveTo>
                    <a:pt x="32723" y="1"/>
                  </a:moveTo>
                  <a:lnTo>
                    <a:pt x="1" y="1"/>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6"/>
            <p:cNvSpPr/>
            <p:nvPr/>
          </p:nvSpPr>
          <p:spPr>
            <a:xfrm>
              <a:off x="6142131" y="1861076"/>
              <a:ext cx="843253" cy="486954"/>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w="28575" cap="flat" cmpd="sng">
              <a:solidFill>
                <a:schemeClr val="accent1"/>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6"/>
            <p:cNvSpPr/>
            <p:nvPr/>
          </p:nvSpPr>
          <p:spPr>
            <a:xfrm>
              <a:off x="6144449" y="2806238"/>
              <a:ext cx="843344" cy="486886"/>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w="28575" cap="flat" cmpd="sng">
              <a:solidFill>
                <a:schemeClr val="accent1"/>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6"/>
            <p:cNvSpPr/>
            <p:nvPr/>
          </p:nvSpPr>
          <p:spPr>
            <a:xfrm>
              <a:off x="3888630" y="1849065"/>
              <a:ext cx="1435109" cy="143407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28575" cap="flat" cmpd="sng">
              <a:solidFill>
                <a:schemeClr val="accent1"/>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6"/>
            <p:cNvSpPr/>
            <p:nvPr/>
          </p:nvSpPr>
          <p:spPr>
            <a:xfrm>
              <a:off x="3429164" y="1174900"/>
              <a:ext cx="694232" cy="882044"/>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6"/>
            <p:cNvSpPr/>
            <p:nvPr/>
          </p:nvSpPr>
          <p:spPr>
            <a:xfrm>
              <a:off x="1753311" y="1174900"/>
              <a:ext cx="832643" cy="23"/>
            </a:xfrm>
            <a:custGeom>
              <a:avLst/>
              <a:gdLst/>
              <a:ahLst/>
              <a:cxnLst/>
              <a:rect l="l" t="t" r="r" b="b"/>
              <a:pathLst>
                <a:path w="36648" h="1" fill="none" extrusionOk="0">
                  <a:moveTo>
                    <a:pt x="36648" y="1"/>
                  </a:moveTo>
                  <a:lnTo>
                    <a:pt x="1" y="1"/>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6"/>
            <p:cNvSpPr/>
            <p:nvPr/>
          </p:nvSpPr>
          <p:spPr>
            <a:xfrm>
              <a:off x="2585887" y="936100"/>
              <a:ext cx="843344" cy="486977"/>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28575" cap="flat" cmpd="sng">
              <a:solidFill>
                <a:schemeClr val="accent1"/>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6"/>
            <p:cNvSpPr/>
            <p:nvPr/>
          </p:nvSpPr>
          <p:spPr>
            <a:xfrm>
              <a:off x="3429664" y="3153549"/>
              <a:ext cx="693732" cy="781166"/>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6"/>
            <p:cNvSpPr/>
            <p:nvPr/>
          </p:nvSpPr>
          <p:spPr>
            <a:xfrm>
              <a:off x="1753311" y="3934728"/>
              <a:ext cx="832643" cy="23"/>
            </a:xfrm>
            <a:custGeom>
              <a:avLst/>
              <a:gdLst/>
              <a:ahLst/>
              <a:cxnLst/>
              <a:rect l="l" t="t" r="r" b="b"/>
              <a:pathLst>
                <a:path w="36648" h="1" fill="none" extrusionOk="0">
                  <a:moveTo>
                    <a:pt x="36648" y="0"/>
                  </a:moveTo>
                  <a:lnTo>
                    <a:pt x="1" y="0"/>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6"/>
            <p:cNvSpPr/>
            <p:nvPr/>
          </p:nvSpPr>
          <p:spPr>
            <a:xfrm>
              <a:off x="2585887" y="3686551"/>
              <a:ext cx="843344" cy="486977"/>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w="28575" cap="flat" cmpd="sng">
              <a:solidFill>
                <a:schemeClr val="accent1"/>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6"/>
            <p:cNvSpPr/>
            <p:nvPr/>
          </p:nvSpPr>
          <p:spPr>
            <a:xfrm>
              <a:off x="5111243" y="1174900"/>
              <a:ext cx="663651" cy="882044"/>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6"/>
            <p:cNvSpPr/>
            <p:nvPr/>
          </p:nvSpPr>
          <p:spPr>
            <a:xfrm>
              <a:off x="6618091" y="1174900"/>
              <a:ext cx="794268" cy="23"/>
            </a:xfrm>
            <a:custGeom>
              <a:avLst/>
              <a:gdLst/>
              <a:ahLst/>
              <a:cxnLst/>
              <a:rect l="l" t="t" r="r" b="b"/>
              <a:pathLst>
                <a:path w="34959" h="1" fill="none" extrusionOk="0">
                  <a:moveTo>
                    <a:pt x="1" y="1"/>
                  </a:moveTo>
                  <a:lnTo>
                    <a:pt x="34959" y="1"/>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6"/>
            <p:cNvSpPr/>
            <p:nvPr/>
          </p:nvSpPr>
          <p:spPr>
            <a:xfrm>
              <a:off x="5774836" y="936100"/>
              <a:ext cx="843321" cy="486977"/>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w="28575" cap="flat" cmpd="sng">
              <a:solidFill>
                <a:schemeClr val="accent1"/>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6"/>
            <p:cNvSpPr/>
            <p:nvPr/>
          </p:nvSpPr>
          <p:spPr>
            <a:xfrm>
              <a:off x="7407501" y="3870061"/>
              <a:ext cx="126414" cy="121494"/>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6"/>
            <p:cNvSpPr/>
            <p:nvPr/>
          </p:nvSpPr>
          <p:spPr>
            <a:xfrm>
              <a:off x="5025297" y="3032118"/>
              <a:ext cx="126323" cy="121449"/>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6"/>
            <p:cNvSpPr/>
            <p:nvPr/>
          </p:nvSpPr>
          <p:spPr>
            <a:xfrm>
              <a:off x="3407036" y="2505405"/>
              <a:ext cx="126346" cy="121449"/>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6"/>
            <p:cNvSpPr/>
            <p:nvPr/>
          </p:nvSpPr>
          <p:spPr>
            <a:xfrm>
              <a:off x="1359662" y="2469856"/>
              <a:ext cx="126323" cy="121472"/>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6"/>
            <p:cNvSpPr/>
            <p:nvPr/>
          </p:nvSpPr>
          <p:spPr>
            <a:xfrm>
              <a:off x="5655903" y="2505405"/>
              <a:ext cx="126323" cy="121449"/>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56"/>
            <p:cNvSpPr/>
            <p:nvPr/>
          </p:nvSpPr>
          <p:spPr>
            <a:xfrm>
              <a:off x="1645828" y="1118089"/>
              <a:ext cx="121529" cy="121449"/>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56"/>
            <p:cNvSpPr/>
            <p:nvPr/>
          </p:nvSpPr>
          <p:spPr>
            <a:xfrm>
              <a:off x="4057112" y="1996177"/>
              <a:ext cx="126437" cy="121494"/>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6"/>
            <p:cNvSpPr/>
            <p:nvPr/>
          </p:nvSpPr>
          <p:spPr>
            <a:xfrm>
              <a:off x="4057112" y="3032118"/>
              <a:ext cx="126437" cy="121494"/>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6"/>
            <p:cNvSpPr/>
            <p:nvPr/>
          </p:nvSpPr>
          <p:spPr>
            <a:xfrm>
              <a:off x="1645828" y="3870061"/>
              <a:ext cx="126323" cy="121494"/>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6"/>
            <p:cNvSpPr/>
            <p:nvPr/>
          </p:nvSpPr>
          <p:spPr>
            <a:xfrm>
              <a:off x="7407501" y="1118089"/>
              <a:ext cx="126414" cy="121449"/>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6"/>
            <p:cNvSpPr/>
            <p:nvPr/>
          </p:nvSpPr>
          <p:spPr>
            <a:xfrm>
              <a:off x="5038724" y="1996177"/>
              <a:ext cx="126323" cy="121472"/>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6"/>
            <p:cNvSpPr/>
            <p:nvPr/>
          </p:nvSpPr>
          <p:spPr>
            <a:xfrm>
              <a:off x="7721771" y="1987889"/>
              <a:ext cx="126323" cy="121494"/>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6"/>
            <p:cNvSpPr/>
            <p:nvPr/>
          </p:nvSpPr>
          <p:spPr>
            <a:xfrm>
              <a:off x="7721771" y="3017381"/>
              <a:ext cx="126323" cy="121449"/>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6"/>
            <p:cNvSpPr/>
            <p:nvPr/>
          </p:nvSpPr>
          <p:spPr>
            <a:xfrm>
              <a:off x="3105348" y="2576067"/>
              <a:ext cx="310886" cy="23"/>
            </a:xfrm>
            <a:custGeom>
              <a:avLst/>
              <a:gdLst/>
              <a:ahLst/>
              <a:cxnLst/>
              <a:rect l="l" t="t" r="r" b="b"/>
              <a:pathLst>
                <a:path w="17599" h="1" fill="none" extrusionOk="0">
                  <a:moveTo>
                    <a:pt x="17598" y="0"/>
                  </a:moveTo>
                  <a:lnTo>
                    <a:pt x="1" y="0"/>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Google Shape;418;p56"/>
          <p:cNvSpPr txBox="1">
            <a:spLocks noGrp="1"/>
          </p:cNvSpPr>
          <p:nvPr>
            <p:ph type="title" idx="4294967295"/>
          </p:nvPr>
        </p:nvSpPr>
        <p:spPr>
          <a:xfrm>
            <a:off x="349418" y="1355666"/>
            <a:ext cx="1465500" cy="310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400"/>
              <a:t>Operating Sistem</a:t>
            </a:r>
            <a:endParaRPr sz="1400"/>
          </a:p>
        </p:txBody>
      </p:sp>
      <p:sp>
        <p:nvSpPr>
          <p:cNvPr id="419" name="Google Shape;419;p56"/>
          <p:cNvSpPr txBox="1">
            <a:spLocks noGrp="1"/>
          </p:cNvSpPr>
          <p:nvPr>
            <p:ph type="title" idx="4294967295"/>
          </p:nvPr>
        </p:nvSpPr>
        <p:spPr>
          <a:xfrm>
            <a:off x="169201" y="2587156"/>
            <a:ext cx="1465500" cy="310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400"/>
              <a:t>Elastic IP</a:t>
            </a:r>
            <a:endParaRPr sz="1400"/>
          </a:p>
        </p:txBody>
      </p:sp>
      <p:sp>
        <p:nvSpPr>
          <p:cNvPr id="420" name="Google Shape;420;p56"/>
          <p:cNvSpPr txBox="1">
            <a:spLocks noGrp="1"/>
          </p:cNvSpPr>
          <p:nvPr>
            <p:ph type="title" idx="4294967295"/>
          </p:nvPr>
        </p:nvSpPr>
        <p:spPr>
          <a:xfrm>
            <a:off x="349418" y="3852493"/>
            <a:ext cx="1465500" cy="310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400"/>
              <a:t>Key Pair</a:t>
            </a:r>
            <a:endParaRPr sz="1400"/>
          </a:p>
        </p:txBody>
      </p:sp>
      <p:sp>
        <p:nvSpPr>
          <p:cNvPr id="421" name="Google Shape;421;p56"/>
          <p:cNvSpPr txBox="1">
            <a:spLocks noGrp="1"/>
          </p:cNvSpPr>
          <p:nvPr>
            <p:ph type="title" idx="4294967295"/>
          </p:nvPr>
        </p:nvSpPr>
        <p:spPr>
          <a:xfrm>
            <a:off x="7293026" y="1355666"/>
            <a:ext cx="1572900" cy="31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Spesifikasi</a:t>
            </a:r>
            <a:endParaRPr sz="1400"/>
          </a:p>
        </p:txBody>
      </p:sp>
      <p:sp>
        <p:nvSpPr>
          <p:cNvPr id="422" name="Google Shape;422;p56"/>
          <p:cNvSpPr txBox="1">
            <a:spLocks noGrp="1"/>
          </p:cNvSpPr>
          <p:nvPr>
            <p:ph type="title" idx="4294967295"/>
          </p:nvPr>
        </p:nvSpPr>
        <p:spPr>
          <a:xfrm>
            <a:off x="7528776" y="2139716"/>
            <a:ext cx="1337100" cy="31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Koneksi</a:t>
            </a:r>
            <a:endParaRPr sz="1400"/>
          </a:p>
        </p:txBody>
      </p:sp>
      <p:sp>
        <p:nvSpPr>
          <p:cNvPr id="423" name="Google Shape;423;p56"/>
          <p:cNvSpPr txBox="1">
            <a:spLocks noGrp="1"/>
          </p:cNvSpPr>
          <p:nvPr>
            <p:ph type="title" idx="4294967295"/>
          </p:nvPr>
        </p:nvSpPr>
        <p:spPr>
          <a:xfrm>
            <a:off x="7528776" y="3070416"/>
            <a:ext cx="1337100" cy="31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Storage</a:t>
            </a:r>
            <a:endParaRPr sz="1400"/>
          </a:p>
        </p:txBody>
      </p:sp>
      <p:sp>
        <p:nvSpPr>
          <p:cNvPr id="424" name="Google Shape;424;p56"/>
          <p:cNvSpPr txBox="1">
            <a:spLocks noGrp="1"/>
          </p:cNvSpPr>
          <p:nvPr>
            <p:ph type="title" idx="4294967295"/>
          </p:nvPr>
        </p:nvSpPr>
        <p:spPr>
          <a:xfrm>
            <a:off x="7293026" y="3852491"/>
            <a:ext cx="1448700" cy="31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Security Group</a:t>
            </a:r>
            <a:endParaRPr sz="1400"/>
          </a:p>
        </p:txBody>
      </p:sp>
      <p:grpSp>
        <p:nvGrpSpPr>
          <p:cNvPr id="425" name="Google Shape;425;p56"/>
          <p:cNvGrpSpPr/>
          <p:nvPr/>
        </p:nvGrpSpPr>
        <p:grpSpPr>
          <a:xfrm>
            <a:off x="6187141" y="3045184"/>
            <a:ext cx="356655" cy="335425"/>
            <a:chOff x="849016" y="2903255"/>
            <a:chExt cx="356655" cy="335425"/>
          </a:xfrm>
        </p:grpSpPr>
        <p:sp>
          <p:nvSpPr>
            <p:cNvPr id="426" name="Google Shape;426;p56"/>
            <p:cNvSpPr/>
            <p:nvPr/>
          </p:nvSpPr>
          <p:spPr>
            <a:xfrm>
              <a:off x="849016" y="2903255"/>
              <a:ext cx="356655" cy="335425"/>
            </a:xfrm>
            <a:custGeom>
              <a:avLst/>
              <a:gdLst/>
              <a:ahLst/>
              <a:cxnLst/>
              <a:rect l="l" t="t" r="r" b="b"/>
              <a:pathLst>
                <a:path w="11205" h="10538" extrusionOk="0">
                  <a:moveTo>
                    <a:pt x="9835" y="3192"/>
                  </a:moveTo>
                  <a:lnTo>
                    <a:pt x="9835" y="3680"/>
                  </a:lnTo>
                  <a:lnTo>
                    <a:pt x="2692" y="3680"/>
                  </a:lnTo>
                  <a:cubicBezTo>
                    <a:pt x="2608" y="3680"/>
                    <a:pt x="2525" y="3751"/>
                    <a:pt x="2525" y="3847"/>
                  </a:cubicBezTo>
                  <a:cubicBezTo>
                    <a:pt x="2525" y="3930"/>
                    <a:pt x="2608" y="4013"/>
                    <a:pt x="2692" y="4013"/>
                  </a:cubicBezTo>
                  <a:lnTo>
                    <a:pt x="10824" y="4013"/>
                  </a:lnTo>
                  <a:cubicBezTo>
                    <a:pt x="10847" y="4013"/>
                    <a:pt x="10883" y="4037"/>
                    <a:pt x="10883" y="4073"/>
                  </a:cubicBezTo>
                  <a:lnTo>
                    <a:pt x="10883" y="6478"/>
                  </a:lnTo>
                  <a:cubicBezTo>
                    <a:pt x="10883" y="6514"/>
                    <a:pt x="10847" y="6537"/>
                    <a:pt x="10824" y="6537"/>
                  </a:cubicBezTo>
                  <a:lnTo>
                    <a:pt x="382" y="6537"/>
                  </a:lnTo>
                  <a:cubicBezTo>
                    <a:pt x="358" y="6537"/>
                    <a:pt x="322" y="6502"/>
                    <a:pt x="322" y="6478"/>
                  </a:cubicBezTo>
                  <a:lnTo>
                    <a:pt x="322" y="4073"/>
                  </a:lnTo>
                  <a:cubicBezTo>
                    <a:pt x="322" y="4037"/>
                    <a:pt x="358" y="4013"/>
                    <a:pt x="382" y="4013"/>
                  </a:cubicBezTo>
                  <a:lnTo>
                    <a:pt x="2025" y="4013"/>
                  </a:lnTo>
                  <a:cubicBezTo>
                    <a:pt x="2108" y="4013"/>
                    <a:pt x="2192" y="3930"/>
                    <a:pt x="2192" y="3847"/>
                  </a:cubicBezTo>
                  <a:cubicBezTo>
                    <a:pt x="2192" y="3751"/>
                    <a:pt x="2108" y="3680"/>
                    <a:pt x="2025" y="3680"/>
                  </a:cubicBezTo>
                  <a:lnTo>
                    <a:pt x="1394" y="3680"/>
                  </a:lnTo>
                  <a:lnTo>
                    <a:pt x="1394" y="3192"/>
                  </a:lnTo>
                  <a:close/>
                  <a:moveTo>
                    <a:pt x="9824" y="6871"/>
                  </a:moveTo>
                  <a:lnTo>
                    <a:pt x="9824" y="7359"/>
                  </a:lnTo>
                  <a:lnTo>
                    <a:pt x="1382" y="7359"/>
                  </a:lnTo>
                  <a:lnTo>
                    <a:pt x="1382" y="6871"/>
                  </a:lnTo>
                  <a:close/>
                  <a:moveTo>
                    <a:pt x="382" y="1"/>
                  </a:moveTo>
                  <a:cubicBezTo>
                    <a:pt x="179" y="1"/>
                    <a:pt x="1" y="180"/>
                    <a:pt x="1" y="394"/>
                  </a:cubicBezTo>
                  <a:lnTo>
                    <a:pt x="1" y="2799"/>
                  </a:lnTo>
                  <a:cubicBezTo>
                    <a:pt x="1" y="3013"/>
                    <a:pt x="179" y="3192"/>
                    <a:pt x="382" y="3192"/>
                  </a:cubicBezTo>
                  <a:lnTo>
                    <a:pt x="1061" y="3192"/>
                  </a:lnTo>
                  <a:lnTo>
                    <a:pt x="1061" y="3680"/>
                  </a:lnTo>
                  <a:lnTo>
                    <a:pt x="382" y="3680"/>
                  </a:lnTo>
                  <a:cubicBezTo>
                    <a:pt x="179" y="3680"/>
                    <a:pt x="1" y="3859"/>
                    <a:pt x="1" y="4073"/>
                  </a:cubicBezTo>
                  <a:lnTo>
                    <a:pt x="1" y="6478"/>
                  </a:lnTo>
                  <a:cubicBezTo>
                    <a:pt x="1" y="6692"/>
                    <a:pt x="179" y="6871"/>
                    <a:pt x="382" y="6871"/>
                  </a:cubicBezTo>
                  <a:lnTo>
                    <a:pt x="1061" y="6871"/>
                  </a:lnTo>
                  <a:lnTo>
                    <a:pt x="1061" y="7359"/>
                  </a:lnTo>
                  <a:lnTo>
                    <a:pt x="382" y="7359"/>
                  </a:lnTo>
                  <a:cubicBezTo>
                    <a:pt x="179" y="7359"/>
                    <a:pt x="1" y="7538"/>
                    <a:pt x="1" y="7740"/>
                  </a:cubicBezTo>
                  <a:lnTo>
                    <a:pt x="1" y="10157"/>
                  </a:lnTo>
                  <a:cubicBezTo>
                    <a:pt x="1" y="10359"/>
                    <a:pt x="179" y="10538"/>
                    <a:pt x="382" y="10538"/>
                  </a:cubicBezTo>
                  <a:lnTo>
                    <a:pt x="5002" y="10538"/>
                  </a:lnTo>
                  <a:cubicBezTo>
                    <a:pt x="5085" y="10538"/>
                    <a:pt x="5168" y="10466"/>
                    <a:pt x="5168" y="10383"/>
                  </a:cubicBezTo>
                  <a:cubicBezTo>
                    <a:pt x="5168" y="10288"/>
                    <a:pt x="5085" y="10216"/>
                    <a:pt x="5002" y="10216"/>
                  </a:cubicBezTo>
                  <a:lnTo>
                    <a:pt x="382" y="10216"/>
                  </a:lnTo>
                  <a:cubicBezTo>
                    <a:pt x="358" y="10216"/>
                    <a:pt x="322" y="10181"/>
                    <a:pt x="322" y="10157"/>
                  </a:cubicBezTo>
                  <a:lnTo>
                    <a:pt x="322" y="7740"/>
                  </a:lnTo>
                  <a:cubicBezTo>
                    <a:pt x="322" y="7716"/>
                    <a:pt x="358" y="7680"/>
                    <a:pt x="382" y="7680"/>
                  </a:cubicBezTo>
                  <a:lnTo>
                    <a:pt x="10824" y="7680"/>
                  </a:lnTo>
                  <a:cubicBezTo>
                    <a:pt x="10847" y="7680"/>
                    <a:pt x="10883" y="7716"/>
                    <a:pt x="10883" y="7740"/>
                  </a:cubicBezTo>
                  <a:lnTo>
                    <a:pt x="10883" y="10157"/>
                  </a:lnTo>
                  <a:cubicBezTo>
                    <a:pt x="10883" y="10181"/>
                    <a:pt x="10847" y="10216"/>
                    <a:pt x="10824" y="10216"/>
                  </a:cubicBezTo>
                  <a:lnTo>
                    <a:pt x="5716" y="10216"/>
                  </a:lnTo>
                  <a:cubicBezTo>
                    <a:pt x="5621" y="10216"/>
                    <a:pt x="5549" y="10288"/>
                    <a:pt x="5549" y="10383"/>
                  </a:cubicBezTo>
                  <a:cubicBezTo>
                    <a:pt x="5549" y="10466"/>
                    <a:pt x="5621" y="10538"/>
                    <a:pt x="5716" y="10538"/>
                  </a:cubicBezTo>
                  <a:lnTo>
                    <a:pt x="10824" y="10538"/>
                  </a:lnTo>
                  <a:cubicBezTo>
                    <a:pt x="11026" y="10538"/>
                    <a:pt x="11205" y="10359"/>
                    <a:pt x="11205" y="10157"/>
                  </a:cubicBezTo>
                  <a:lnTo>
                    <a:pt x="11205" y="7740"/>
                  </a:lnTo>
                  <a:cubicBezTo>
                    <a:pt x="11205" y="7538"/>
                    <a:pt x="11026" y="7359"/>
                    <a:pt x="10824" y="7359"/>
                  </a:cubicBezTo>
                  <a:lnTo>
                    <a:pt x="10145" y="7359"/>
                  </a:lnTo>
                  <a:lnTo>
                    <a:pt x="10145" y="6871"/>
                  </a:lnTo>
                  <a:lnTo>
                    <a:pt x="10824" y="6871"/>
                  </a:lnTo>
                  <a:cubicBezTo>
                    <a:pt x="11026" y="6871"/>
                    <a:pt x="11205" y="6692"/>
                    <a:pt x="11205" y="6478"/>
                  </a:cubicBezTo>
                  <a:lnTo>
                    <a:pt x="11205" y="4073"/>
                  </a:lnTo>
                  <a:cubicBezTo>
                    <a:pt x="11205" y="3859"/>
                    <a:pt x="11026" y="3680"/>
                    <a:pt x="10824" y="3680"/>
                  </a:cubicBezTo>
                  <a:lnTo>
                    <a:pt x="10145" y="3680"/>
                  </a:lnTo>
                  <a:lnTo>
                    <a:pt x="10145" y="3192"/>
                  </a:lnTo>
                  <a:lnTo>
                    <a:pt x="10824" y="3192"/>
                  </a:lnTo>
                  <a:cubicBezTo>
                    <a:pt x="11026" y="3192"/>
                    <a:pt x="11205" y="3013"/>
                    <a:pt x="11205" y="2799"/>
                  </a:cubicBezTo>
                  <a:lnTo>
                    <a:pt x="11205" y="394"/>
                  </a:lnTo>
                  <a:cubicBezTo>
                    <a:pt x="11205" y="180"/>
                    <a:pt x="11026" y="1"/>
                    <a:pt x="10824" y="1"/>
                  </a:cubicBezTo>
                  <a:lnTo>
                    <a:pt x="9716" y="1"/>
                  </a:lnTo>
                  <a:cubicBezTo>
                    <a:pt x="9633" y="1"/>
                    <a:pt x="9550" y="72"/>
                    <a:pt x="9550" y="168"/>
                  </a:cubicBezTo>
                  <a:cubicBezTo>
                    <a:pt x="9550" y="251"/>
                    <a:pt x="9633" y="334"/>
                    <a:pt x="9716" y="334"/>
                  </a:cubicBezTo>
                  <a:lnTo>
                    <a:pt x="10824" y="334"/>
                  </a:lnTo>
                  <a:cubicBezTo>
                    <a:pt x="10847" y="334"/>
                    <a:pt x="10883" y="358"/>
                    <a:pt x="10883" y="394"/>
                  </a:cubicBezTo>
                  <a:lnTo>
                    <a:pt x="10883" y="2799"/>
                  </a:lnTo>
                  <a:cubicBezTo>
                    <a:pt x="10883" y="2835"/>
                    <a:pt x="10847" y="2858"/>
                    <a:pt x="10824" y="2858"/>
                  </a:cubicBezTo>
                  <a:lnTo>
                    <a:pt x="382" y="2858"/>
                  </a:lnTo>
                  <a:cubicBezTo>
                    <a:pt x="358" y="2858"/>
                    <a:pt x="322" y="2835"/>
                    <a:pt x="322" y="2799"/>
                  </a:cubicBezTo>
                  <a:lnTo>
                    <a:pt x="322" y="394"/>
                  </a:lnTo>
                  <a:cubicBezTo>
                    <a:pt x="322" y="358"/>
                    <a:pt x="358" y="334"/>
                    <a:pt x="382" y="334"/>
                  </a:cubicBezTo>
                  <a:lnTo>
                    <a:pt x="9062" y="334"/>
                  </a:lnTo>
                  <a:cubicBezTo>
                    <a:pt x="9157" y="334"/>
                    <a:pt x="9228" y="251"/>
                    <a:pt x="9228" y="168"/>
                  </a:cubicBezTo>
                  <a:cubicBezTo>
                    <a:pt x="9228" y="72"/>
                    <a:pt x="9157" y="1"/>
                    <a:pt x="90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6"/>
            <p:cNvSpPr/>
            <p:nvPr/>
          </p:nvSpPr>
          <p:spPr>
            <a:xfrm>
              <a:off x="1137046" y="2932825"/>
              <a:ext cx="43607" cy="43607"/>
            </a:xfrm>
            <a:custGeom>
              <a:avLst/>
              <a:gdLst/>
              <a:ahLst/>
              <a:cxnLst/>
              <a:rect l="l" t="t" r="r" b="b"/>
              <a:pathLst>
                <a:path w="1370" h="1370" extrusionOk="0">
                  <a:moveTo>
                    <a:pt x="679" y="322"/>
                  </a:moveTo>
                  <a:cubicBezTo>
                    <a:pt x="882" y="322"/>
                    <a:pt x="1036" y="489"/>
                    <a:pt x="1036" y="679"/>
                  </a:cubicBezTo>
                  <a:cubicBezTo>
                    <a:pt x="1036" y="882"/>
                    <a:pt x="882" y="1036"/>
                    <a:pt x="679" y="1036"/>
                  </a:cubicBezTo>
                  <a:cubicBezTo>
                    <a:pt x="489" y="1036"/>
                    <a:pt x="322" y="870"/>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6"/>
            <p:cNvSpPr/>
            <p:nvPr/>
          </p:nvSpPr>
          <p:spPr>
            <a:xfrm>
              <a:off x="1080579" y="2932825"/>
              <a:ext cx="43607" cy="43607"/>
            </a:xfrm>
            <a:custGeom>
              <a:avLst/>
              <a:gdLst/>
              <a:ahLst/>
              <a:cxnLst/>
              <a:rect l="l" t="t" r="r" b="b"/>
              <a:pathLst>
                <a:path w="1370" h="1370" extrusionOk="0">
                  <a:moveTo>
                    <a:pt x="691" y="322"/>
                  </a:moveTo>
                  <a:cubicBezTo>
                    <a:pt x="882" y="322"/>
                    <a:pt x="1048" y="489"/>
                    <a:pt x="1048" y="679"/>
                  </a:cubicBezTo>
                  <a:cubicBezTo>
                    <a:pt x="1048" y="882"/>
                    <a:pt x="882" y="1036"/>
                    <a:pt x="691" y="1036"/>
                  </a:cubicBezTo>
                  <a:cubicBezTo>
                    <a:pt x="489" y="1036"/>
                    <a:pt x="334" y="870"/>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6"/>
            <p:cNvSpPr/>
            <p:nvPr/>
          </p:nvSpPr>
          <p:spPr>
            <a:xfrm>
              <a:off x="879350" y="2949122"/>
              <a:ext cx="187988" cy="10631"/>
            </a:xfrm>
            <a:custGeom>
              <a:avLst/>
              <a:gdLst/>
              <a:ahLst/>
              <a:cxnLst/>
              <a:rect l="l" t="t" r="r" b="b"/>
              <a:pathLst>
                <a:path w="5906" h="334" extrusionOk="0">
                  <a:moveTo>
                    <a:pt x="167" y="1"/>
                  </a:moveTo>
                  <a:cubicBezTo>
                    <a:pt x="72" y="1"/>
                    <a:pt x="0" y="84"/>
                    <a:pt x="0" y="167"/>
                  </a:cubicBezTo>
                  <a:cubicBezTo>
                    <a:pt x="0" y="263"/>
                    <a:pt x="72" y="334"/>
                    <a:pt x="167" y="334"/>
                  </a:cubicBezTo>
                  <a:lnTo>
                    <a:pt x="5739" y="334"/>
                  </a:lnTo>
                  <a:cubicBezTo>
                    <a:pt x="5834" y="334"/>
                    <a:pt x="5906" y="263"/>
                    <a:pt x="5906" y="167"/>
                  </a:cubicBezTo>
                  <a:cubicBezTo>
                    <a:pt x="5906" y="84"/>
                    <a:pt x="5834" y="1"/>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6"/>
            <p:cNvSpPr/>
            <p:nvPr/>
          </p:nvSpPr>
          <p:spPr>
            <a:xfrm>
              <a:off x="1137046" y="3050309"/>
              <a:ext cx="43607" cy="43607"/>
            </a:xfrm>
            <a:custGeom>
              <a:avLst/>
              <a:gdLst/>
              <a:ahLst/>
              <a:cxnLst/>
              <a:rect l="l" t="t" r="r" b="b"/>
              <a:pathLst>
                <a:path w="1370" h="1370" extrusionOk="0">
                  <a:moveTo>
                    <a:pt x="679" y="322"/>
                  </a:moveTo>
                  <a:cubicBezTo>
                    <a:pt x="882" y="322"/>
                    <a:pt x="1036" y="489"/>
                    <a:pt x="1036" y="679"/>
                  </a:cubicBezTo>
                  <a:cubicBezTo>
                    <a:pt x="1036" y="882"/>
                    <a:pt x="882" y="1036"/>
                    <a:pt x="679" y="1036"/>
                  </a:cubicBezTo>
                  <a:cubicBezTo>
                    <a:pt x="489" y="1036"/>
                    <a:pt x="322" y="882"/>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6"/>
            <p:cNvSpPr/>
            <p:nvPr/>
          </p:nvSpPr>
          <p:spPr>
            <a:xfrm>
              <a:off x="1080579" y="3050309"/>
              <a:ext cx="43607" cy="43607"/>
            </a:xfrm>
            <a:custGeom>
              <a:avLst/>
              <a:gdLst/>
              <a:ahLst/>
              <a:cxnLst/>
              <a:rect l="l" t="t" r="r" b="b"/>
              <a:pathLst>
                <a:path w="1370" h="1370" extrusionOk="0">
                  <a:moveTo>
                    <a:pt x="691" y="322"/>
                  </a:moveTo>
                  <a:cubicBezTo>
                    <a:pt x="882" y="322"/>
                    <a:pt x="1048" y="489"/>
                    <a:pt x="1048" y="679"/>
                  </a:cubicBezTo>
                  <a:cubicBezTo>
                    <a:pt x="1048" y="882"/>
                    <a:pt x="882" y="1036"/>
                    <a:pt x="691" y="1036"/>
                  </a:cubicBezTo>
                  <a:cubicBezTo>
                    <a:pt x="489" y="1036"/>
                    <a:pt x="334" y="882"/>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6"/>
            <p:cNvSpPr/>
            <p:nvPr/>
          </p:nvSpPr>
          <p:spPr>
            <a:xfrm>
              <a:off x="879350" y="3066988"/>
              <a:ext cx="187988" cy="10249"/>
            </a:xfrm>
            <a:custGeom>
              <a:avLst/>
              <a:gdLst/>
              <a:ahLst/>
              <a:cxnLst/>
              <a:rect l="l" t="t" r="r" b="b"/>
              <a:pathLst>
                <a:path w="5906" h="322" extrusionOk="0">
                  <a:moveTo>
                    <a:pt x="167" y="0"/>
                  </a:moveTo>
                  <a:cubicBezTo>
                    <a:pt x="72" y="0"/>
                    <a:pt x="0" y="72"/>
                    <a:pt x="0" y="155"/>
                  </a:cubicBezTo>
                  <a:cubicBezTo>
                    <a:pt x="0" y="250"/>
                    <a:pt x="72" y="322"/>
                    <a:pt x="167" y="322"/>
                  </a:cubicBezTo>
                  <a:lnTo>
                    <a:pt x="5739" y="322"/>
                  </a:lnTo>
                  <a:cubicBezTo>
                    <a:pt x="5834" y="322"/>
                    <a:pt x="5906" y="250"/>
                    <a:pt x="5906" y="155"/>
                  </a:cubicBezTo>
                  <a:cubicBezTo>
                    <a:pt x="5906" y="72"/>
                    <a:pt x="5834" y="0"/>
                    <a:pt x="57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6"/>
            <p:cNvSpPr/>
            <p:nvPr/>
          </p:nvSpPr>
          <p:spPr>
            <a:xfrm>
              <a:off x="1137046" y="3167794"/>
              <a:ext cx="43607" cy="43607"/>
            </a:xfrm>
            <a:custGeom>
              <a:avLst/>
              <a:gdLst/>
              <a:ahLst/>
              <a:cxnLst/>
              <a:rect l="l" t="t" r="r" b="b"/>
              <a:pathLst>
                <a:path w="1370" h="1370" extrusionOk="0">
                  <a:moveTo>
                    <a:pt x="679" y="310"/>
                  </a:moveTo>
                  <a:cubicBezTo>
                    <a:pt x="882" y="310"/>
                    <a:pt x="1036" y="477"/>
                    <a:pt x="1036" y="667"/>
                  </a:cubicBezTo>
                  <a:cubicBezTo>
                    <a:pt x="1036" y="870"/>
                    <a:pt x="882" y="1024"/>
                    <a:pt x="679" y="1024"/>
                  </a:cubicBezTo>
                  <a:cubicBezTo>
                    <a:pt x="489" y="1024"/>
                    <a:pt x="322" y="858"/>
                    <a:pt x="322" y="667"/>
                  </a:cubicBezTo>
                  <a:cubicBezTo>
                    <a:pt x="322" y="477"/>
                    <a:pt x="489" y="310"/>
                    <a:pt x="679" y="310"/>
                  </a:cubicBezTo>
                  <a:close/>
                  <a:moveTo>
                    <a:pt x="679" y="0"/>
                  </a:moveTo>
                  <a:cubicBezTo>
                    <a:pt x="310" y="0"/>
                    <a:pt x="1" y="310"/>
                    <a:pt x="1" y="679"/>
                  </a:cubicBezTo>
                  <a:cubicBezTo>
                    <a:pt x="1" y="1060"/>
                    <a:pt x="310" y="1370"/>
                    <a:pt x="679" y="1370"/>
                  </a:cubicBezTo>
                  <a:cubicBezTo>
                    <a:pt x="1060" y="1370"/>
                    <a:pt x="1370" y="1060"/>
                    <a:pt x="1370" y="679"/>
                  </a:cubicBezTo>
                  <a:cubicBezTo>
                    <a:pt x="1370" y="298"/>
                    <a:pt x="1060" y="0"/>
                    <a:pt x="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6"/>
            <p:cNvSpPr/>
            <p:nvPr/>
          </p:nvSpPr>
          <p:spPr>
            <a:xfrm>
              <a:off x="1080579" y="3167794"/>
              <a:ext cx="43607" cy="43607"/>
            </a:xfrm>
            <a:custGeom>
              <a:avLst/>
              <a:gdLst/>
              <a:ahLst/>
              <a:cxnLst/>
              <a:rect l="l" t="t" r="r" b="b"/>
              <a:pathLst>
                <a:path w="1370" h="1370" extrusionOk="0">
                  <a:moveTo>
                    <a:pt x="691" y="310"/>
                  </a:moveTo>
                  <a:cubicBezTo>
                    <a:pt x="882" y="310"/>
                    <a:pt x="1048" y="477"/>
                    <a:pt x="1048" y="667"/>
                  </a:cubicBezTo>
                  <a:cubicBezTo>
                    <a:pt x="1048" y="870"/>
                    <a:pt x="882" y="1024"/>
                    <a:pt x="691" y="1024"/>
                  </a:cubicBezTo>
                  <a:cubicBezTo>
                    <a:pt x="489" y="1024"/>
                    <a:pt x="334" y="858"/>
                    <a:pt x="334" y="667"/>
                  </a:cubicBezTo>
                  <a:cubicBezTo>
                    <a:pt x="334" y="477"/>
                    <a:pt x="489" y="310"/>
                    <a:pt x="691" y="310"/>
                  </a:cubicBezTo>
                  <a:close/>
                  <a:moveTo>
                    <a:pt x="691" y="0"/>
                  </a:moveTo>
                  <a:cubicBezTo>
                    <a:pt x="310" y="0"/>
                    <a:pt x="1" y="310"/>
                    <a:pt x="1" y="679"/>
                  </a:cubicBezTo>
                  <a:cubicBezTo>
                    <a:pt x="1" y="1060"/>
                    <a:pt x="310" y="1370"/>
                    <a:pt x="691" y="1370"/>
                  </a:cubicBezTo>
                  <a:cubicBezTo>
                    <a:pt x="1060" y="1370"/>
                    <a:pt x="1370" y="1060"/>
                    <a:pt x="1370" y="679"/>
                  </a:cubicBezTo>
                  <a:cubicBezTo>
                    <a:pt x="1370" y="298"/>
                    <a:pt x="1072" y="0"/>
                    <a:pt x="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6"/>
            <p:cNvSpPr/>
            <p:nvPr/>
          </p:nvSpPr>
          <p:spPr>
            <a:xfrm>
              <a:off x="879350" y="3184473"/>
              <a:ext cx="187988" cy="10249"/>
            </a:xfrm>
            <a:custGeom>
              <a:avLst/>
              <a:gdLst/>
              <a:ahLst/>
              <a:cxnLst/>
              <a:rect l="l" t="t" r="r" b="b"/>
              <a:pathLst>
                <a:path w="5906" h="322" extrusionOk="0">
                  <a:moveTo>
                    <a:pt x="167" y="0"/>
                  </a:moveTo>
                  <a:cubicBezTo>
                    <a:pt x="72" y="0"/>
                    <a:pt x="0" y="72"/>
                    <a:pt x="0" y="155"/>
                  </a:cubicBezTo>
                  <a:cubicBezTo>
                    <a:pt x="0" y="250"/>
                    <a:pt x="72" y="322"/>
                    <a:pt x="167" y="322"/>
                  </a:cubicBezTo>
                  <a:lnTo>
                    <a:pt x="5739" y="322"/>
                  </a:lnTo>
                  <a:cubicBezTo>
                    <a:pt x="5834" y="322"/>
                    <a:pt x="5906" y="250"/>
                    <a:pt x="5906" y="155"/>
                  </a:cubicBezTo>
                  <a:cubicBezTo>
                    <a:pt x="5906" y="48"/>
                    <a:pt x="5834" y="0"/>
                    <a:pt x="57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56"/>
            <p:cNvSpPr/>
            <p:nvPr/>
          </p:nvSpPr>
          <p:spPr>
            <a:xfrm>
              <a:off x="879350" y="3083285"/>
              <a:ext cx="25432" cy="10631"/>
            </a:xfrm>
            <a:custGeom>
              <a:avLst/>
              <a:gdLst/>
              <a:ahLst/>
              <a:cxnLst/>
              <a:rect l="l" t="t" r="r" b="b"/>
              <a:pathLst>
                <a:path w="799" h="334" extrusionOk="0">
                  <a:moveTo>
                    <a:pt x="167" y="0"/>
                  </a:moveTo>
                  <a:cubicBezTo>
                    <a:pt x="72" y="0"/>
                    <a:pt x="0" y="84"/>
                    <a:pt x="0" y="167"/>
                  </a:cubicBezTo>
                  <a:cubicBezTo>
                    <a:pt x="0" y="262"/>
                    <a:pt x="72" y="334"/>
                    <a:pt x="167" y="334"/>
                  </a:cubicBezTo>
                  <a:lnTo>
                    <a:pt x="643" y="334"/>
                  </a:lnTo>
                  <a:cubicBezTo>
                    <a:pt x="727" y="334"/>
                    <a:pt x="798" y="262"/>
                    <a:pt x="798" y="167"/>
                  </a:cubicBezTo>
                  <a:cubicBezTo>
                    <a:pt x="798" y="84"/>
                    <a:pt x="727" y="0"/>
                    <a:pt x="6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 name="Google Shape;437;p56"/>
          <p:cNvGrpSpPr/>
          <p:nvPr/>
        </p:nvGrpSpPr>
        <p:grpSpPr>
          <a:xfrm>
            <a:off x="5816213" y="1316639"/>
            <a:ext cx="370930" cy="370549"/>
            <a:chOff x="2497275" y="2744159"/>
            <a:chExt cx="370930" cy="370549"/>
          </a:xfrm>
        </p:grpSpPr>
        <p:sp>
          <p:nvSpPr>
            <p:cNvPr id="438" name="Google Shape;438;p56"/>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6"/>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6"/>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6"/>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6"/>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6"/>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56"/>
          <p:cNvGrpSpPr/>
          <p:nvPr/>
        </p:nvGrpSpPr>
        <p:grpSpPr>
          <a:xfrm>
            <a:off x="2971744" y="3833905"/>
            <a:ext cx="306314" cy="347403"/>
            <a:chOff x="1310655" y="3360527"/>
            <a:chExt cx="306314" cy="347403"/>
          </a:xfrm>
        </p:grpSpPr>
        <p:sp>
          <p:nvSpPr>
            <p:cNvPr id="445" name="Google Shape;445;p56"/>
            <p:cNvSpPr/>
            <p:nvPr/>
          </p:nvSpPr>
          <p:spPr>
            <a:xfrm>
              <a:off x="1440416" y="3531630"/>
              <a:ext cx="151652" cy="176299"/>
            </a:xfrm>
            <a:custGeom>
              <a:avLst/>
              <a:gdLst/>
              <a:ahLst/>
              <a:cxnLst/>
              <a:rect l="l" t="t" r="r" b="b"/>
              <a:pathLst>
                <a:path w="4787" h="5565" extrusionOk="0">
                  <a:moveTo>
                    <a:pt x="1851" y="0"/>
                  </a:moveTo>
                  <a:cubicBezTo>
                    <a:pt x="1838" y="0"/>
                    <a:pt x="1824" y="2"/>
                    <a:pt x="1810" y="4"/>
                  </a:cubicBezTo>
                  <a:cubicBezTo>
                    <a:pt x="1751" y="28"/>
                    <a:pt x="1715" y="52"/>
                    <a:pt x="1691" y="112"/>
                  </a:cubicBezTo>
                  <a:lnTo>
                    <a:pt x="1275" y="1255"/>
                  </a:lnTo>
                  <a:cubicBezTo>
                    <a:pt x="429" y="1767"/>
                    <a:pt x="1" y="2731"/>
                    <a:pt x="191" y="3695"/>
                  </a:cubicBezTo>
                  <a:cubicBezTo>
                    <a:pt x="310" y="4314"/>
                    <a:pt x="667" y="4826"/>
                    <a:pt x="1179" y="5172"/>
                  </a:cubicBezTo>
                  <a:cubicBezTo>
                    <a:pt x="1560" y="5422"/>
                    <a:pt x="2013" y="5565"/>
                    <a:pt x="2453" y="5565"/>
                  </a:cubicBezTo>
                  <a:cubicBezTo>
                    <a:pt x="2608" y="5565"/>
                    <a:pt x="2751" y="5541"/>
                    <a:pt x="2918" y="5517"/>
                  </a:cubicBezTo>
                  <a:cubicBezTo>
                    <a:pt x="3799" y="5338"/>
                    <a:pt x="4489" y="4672"/>
                    <a:pt x="4715" y="3803"/>
                  </a:cubicBezTo>
                  <a:cubicBezTo>
                    <a:pt x="4727" y="3719"/>
                    <a:pt x="4692" y="3624"/>
                    <a:pt x="4596" y="3612"/>
                  </a:cubicBezTo>
                  <a:cubicBezTo>
                    <a:pt x="4586" y="3611"/>
                    <a:pt x="4576" y="3610"/>
                    <a:pt x="4565" y="3610"/>
                  </a:cubicBezTo>
                  <a:cubicBezTo>
                    <a:pt x="4491" y="3610"/>
                    <a:pt x="4416" y="3648"/>
                    <a:pt x="4406" y="3731"/>
                  </a:cubicBezTo>
                  <a:cubicBezTo>
                    <a:pt x="4215" y="4469"/>
                    <a:pt x="3620" y="5053"/>
                    <a:pt x="2858" y="5207"/>
                  </a:cubicBezTo>
                  <a:cubicBezTo>
                    <a:pt x="2728" y="5231"/>
                    <a:pt x="2597" y="5243"/>
                    <a:pt x="2468" y="5243"/>
                  </a:cubicBezTo>
                  <a:cubicBezTo>
                    <a:pt x="2075" y="5243"/>
                    <a:pt x="1692" y="5134"/>
                    <a:pt x="1370" y="4910"/>
                  </a:cubicBezTo>
                  <a:cubicBezTo>
                    <a:pt x="917" y="4612"/>
                    <a:pt x="620" y="4160"/>
                    <a:pt x="524" y="3636"/>
                  </a:cubicBezTo>
                  <a:cubicBezTo>
                    <a:pt x="346" y="2790"/>
                    <a:pt x="739" y="1933"/>
                    <a:pt x="1501" y="1517"/>
                  </a:cubicBezTo>
                  <a:cubicBezTo>
                    <a:pt x="1537" y="1493"/>
                    <a:pt x="1560" y="1469"/>
                    <a:pt x="1572" y="1421"/>
                  </a:cubicBezTo>
                  <a:lnTo>
                    <a:pt x="1918" y="469"/>
                  </a:lnTo>
                  <a:lnTo>
                    <a:pt x="2608" y="1219"/>
                  </a:lnTo>
                  <a:cubicBezTo>
                    <a:pt x="2632" y="1243"/>
                    <a:pt x="2668" y="1255"/>
                    <a:pt x="2703" y="1255"/>
                  </a:cubicBezTo>
                  <a:cubicBezTo>
                    <a:pt x="3572" y="1362"/>
                    <a:pt x="4275" y="2005"/>
                    <a:pt x="4430" y="2850"/>
                  </a:cubicBezTo>
                  <a:cubicBezTo>
                    <a:pt x="4454" y="2945"/>
                    <a:pt x="4465" y="3041"/>
                    <a:pt x="4465" y="3136"/>
                  </a:cubicBezTo>
                  <a:cubicBezTo>
                    <a:pt x="4465" y="3209"/>
                    <a:pt x="4521" y="3283"/>
                    <a:pt x="4599" y="3283"/>
                  </a:cubicBezTo>
                  <a:cubicBezTo>
                    <a:pt x="4610" y="3283"/>
                    <a:pt x="4621" y="3281"/>
                    <a:pt x="4632" y="3279"/>
                  </a:cubicBezTo>
                  <a:cubicBezTo>
                    <a:pt x="4715" y="3279"/>
                    <a:pt x="4787" y="3207"/>
                    <a:pt x="4775" y="3124"/>
                  </a:cubicBezTo>
                  <a:cubicBezTo>
                    <a:pt x="4775" y="3017"/>
                    <a:pt x="4763" y="2898"/>
                    <a:pt x="4727" y="2790"/>
                  </a:cubicBezTo>
                  <a:cubicBezTo>
                    <a:pt x="4537" y="1826"/>
                    <a:pt x="3763" y="1100"/>
                    <a:pt x="2787" y="945"/>
                  </a:cubicBezTo>
                  <a:lnTo>
                    <a:pt x="1965" y="52"/>
                  </a:lnTo>
                  <a:cubicBezTo>
                    <a:pt x="1929" y="16"/>
                    <a:pt x="1892" y="0"/>
                    <a:pt x="1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6"/>
            <p:cNvSpPr/>
            <p:nvPr/>
          </p:nvSpPr>
          <p:spPr>
            <a:xfrm>
              <a:off x="1486447" y="3589478"/>
              <a:ext cx="64152" cy="75842"/>
            </a:xfrm>
            <a:custGeom>
              <a:avLst/>
              <a:gdLst/>
              <a:ahLst/>
              <a:cxnLst/>
              <a:rect l="l" t="t" r="r" b="b"/>
              <a:pathLst>
                <a:path w="2025" h="2394" extrusionOk="0">
                  <a:moveTo>
                    <a:pt x="1691" y="1179"/>
                  </a:moveTo>
                  <a:lnTo>
                    <a:pt x="1691" y="2084"/>
                  </a:lnTo>
                  <a:lnTo>
                    <a:pt x="298" y="2084"/>
                  </a:lnTo>
                  <a:lnTo>
                    <a:pt x="298" y="1179"/>
                  </a:lnTo>
                  <a:close/>
                  <a:moveTo>
                    <a:pt x="1012" y="0"/>
                  </a:moveTo>
                  <a:cubicBezTo>
                    <a:pt x="715" y="0"/>
                    <a:pt x="476" y="238"/>
                    <a:pt x="476" y="536"/>
                  </a:cubicBezTo>
                  <a:lnTo>
                    <a:pt x="476" y="845"/>
                  </a:lnTo>
                  <a:lnTo>
                    <a:pt x="167" y="845"/>
                  </a:lnTo>
                  <a:cubicBezTo>
                    <a:pt x="84" y="845"/>
                    <a:pt x="0" y="917"/>
                    <a:pt x="0" y="1012"/>
                  </a:cubicBezTo>
                  <a:lnTo>
                    <a:pt x="0" y="2227"/>
                  </a:lnTo>
                  <a:cubicBezTo>
                    <a:pt x="0" y="2322"/>
                    <a:pt x="84" y="2393"/>
                    <a:pt x="167" y="2393"/>
                  </a:cubicBezTo>
                  <a:lnTo>
                    <a:pt x="1869" y="2393"/>
                  </a:lnTo>
                  <a:cubicBezTo>
                    <a:pt x="1953" y="2393"/>
                    <a:pt x="2024" y="2322"/>
                    <a:pt x="2024" y="2227"/>
                  </a:cubicBezTo>
                  <a:lnTo>
                    <a:pt x="2024" y="1012"/>
                  </a:lnTo>
                  <a:cubicBezTo>
                    <a:pt x="2012" y="917"/>
                    <a:pt x="1941" y="845"/>
                    <a:pt x="1846" y="845"/>
                  </a:cubicBezTo>
                  <a:lnTo>
                    <a:pt x="774" y="845"/>
                  </a:lnTo>
                  <a:lnTo>
                    <a:pt x="774" y="536"/>
                  </a:lnTo>
                  <a:cubicBezTo>
                    <a:pt x="774" y="417"/>
                    <a:pt x="881" y="310"/>
                    <a:pt x="1000" y="310"/>
                  </a:cubicBezTo>
                  <a:cubicBezTo>
                    <a:pt x="1119" y="310"/>
                    <a:pt x="1227" y="417"/>
                    <a:pt x="1227" y="536"/>
                  </a:cubicBezTo>
                  <a:cubicBezTo>
                    <a:pt x="1227" y="619"/>
                    <a:pt x="1298" y="703"/>
                    <a:pt x="1393" y="703"/>
                  </a:cubicBezTo>
                  <a:cubicBezTo>
                    <a:pt x="1477" y="703"/>
                    <a:pt x="1548" y="619"/>
                    <a:pt x="1548" y="536"/>
                  </a:cubicBezTo>
                  <a:cubicBezTo>
                    <a:pt x="1548" y="238"/>
                    <a:pt x="1310" y="0"/>
                    <a:pt x="10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6"/>
            <p:cNvSpPr/>
            <p:nvPr/>
          </p:nvSpPr>
          <p:spPr>
            <a:xfrm>
              <a:off x="1310655" y="3360527"/>
              <a:ext cx="306314" cy="334572"/>
            </a:xfrm>
            <a:custGeom>
              <a:avLst/>
              <a:gdLst/>
              <a:ahLst/>
              <a:cxnLst/>
              <a:rect l="l" t="t" r="r" b="b"/>
              <a:pathLst>
                <a:path w="9669" h="10561" extrusionOk="0">
                  <a:moveTo>
                    <a:pt x="2430" y="7941"/>
                  </a:moveTo>
                  <a:lnTo>
                    <a:pt x="3120" y="8644"/>
                  </a:lnTo>
                  <a:lnTo>
                    <a:pt x="2989" y="8775"/>
                  </a:lnTo>
                  <a:lnTo>
                    <a:pt x="2656" y="8430"/>
                  </a:lnTo>
                  <a:cubicBezTo>
                    <a:pt x="2626" y="8400"/>
                    <a:pt x="2585" y="8385"/>
                    <a:pt x="2543" y="8385"/>
                  </a:cubicBezTo>
                  <a:cubicBezTo>
                    <a:pt x="2501" y="8385"/>
                    <a:pt x="2459" y="8400"/>
                    <a:pt x="2430" y="8430"/>
                  </a:cubicBezTo>
                  <a:lnTo>
                    <a:pt x="2073" y="8787"/>
                  </a:lnTo>
                  <a:cubicBezTo>
                    <a:pt x="2037" y="8823"/>
                    <a:pt x="2025" y="8858"/>
                    <a:pt x="2025" y="8906"/>
                  </a:cubicBezTo>
                  <a:cubicBezTo>
                    <a:pt x="2025" y="8953"/>
                    <a:pt x="2037" y="9001"/>
                    <a:pt x="2073" y="9025"/>
                  </a:cubicBezTo>
                  <a:lnTo>
                    <a:pt x="2418" y="9370"/>
                  </a:lnTo>
                  <a:lnTo>
                    <a:pt x="2275" y="9501"/>
                  </a:lnTo>
                  <a:lnTo>
                    <a:pt x="1942" y="9156"/>
                  </a:lnTo>
                  <a:cubicBezTo>
                    <a:pt x="1912" y="9126"/>
                    <a:pt x="1870" y="9111"/>
                    <a:pt x="1828" y="9111"/>
                  </a:cubicBezTo>
                  <a:cubicBezTo>
                    <a:pt x="1787" y="9111"/>
                    <a:pt x="1745" y="9126"/>
                    <a:pt x="1715" y="9156"/>
                  </a:cubicBezTo>
                  <a:lnTo>
                    <a:pt x="1358" y="9513"/>
                  </a:lnTo>
                  <a:cubicBezTo>
                    <a:pt x="1322" y="9549"/>
                    <a:pt x="1311" y="9585"/>
                    <a:pt x="1311" y="9632"/>
                  </a:cubicBezTo>
                  <a:cubicBezTo>
                    <a:pt x="1311" y="9680"/>
                    <a:pt x="1322" y="9727"/>
                    <a:pt x="1358" y="9751"/>
                  </a:cubicBezTo>
                  <a:lnTo>
                    <a:pt x="1703" y="10096"/>
                  </a:lnTo>
                  <a:lnTo>
                    <a:pt x="1584" y="10192"/>
                  </a:lnTo>
                  <a:lnTo>
                    <a:pt x="882" y="9489"/>
                  </a:lnTo>
                  <a:lnTo>
                    <a:pt x="2430" y="7941"/>
                  </a:lnTo>
                  <a:close/>
                  <a:moveTo>
                    <a:pt x="6496" y="1"/>
                  </a:moveTo>
                  <a:cubicBezTo>
                    <a:pt x="5951" y="1"/>
                    <a:pt x="5469" y="199"/>
                    <a:pt x="5121" y="548"/>
                  </a:cubicBezTo>
                  <a:cubicBezTo>
                    <a:pt x="4704" y="964"/>
                    <a:pt x="4513" y="1572"/>
                    <a:pt x="4597" y="2238"/>
                  </a:cubicBezTo>
                  <a:cubicBezTo>
                    <a:pt x="4656" y="2727"/>
                    <a:pt x="4871" y="3227"/>
                    <a:pt x="5180" y="3655"/>
                  </a:cubicBezTo>
                  <a:lnTo>
                    <a:pt x="3501" y="5334"/>
                  </a:lnTo>
                  <a:cubicBezTo>
                    <a:pt x="3442" y="5394"/>
                    <a:pt x="3442" y="5501"/>
                    <a:pt x="3501" y="5560"/>
                  </a:cubicBezTo>
                  <a:cubicBezTo>
                    <a:pt x="3525" y="5584"/>
                    <a:pt x="3573" y="5608"/>
                    <a:pt x="3620" y="5608"/>
                  </a:cubicBezTo>
                  <a:cubicBezTo>
                    <a:pt x="3668" y="5608"/>
                    <a:pt x="3704" y="5584"/>
                    <a:pt x="3739" y="5560"/>
                  </a:cubicBezTo>
                  <a:lnTo>
                    <a:pt x="5406" y="3893"/>
                  </a:lnTo>
                  <a:cubicBezTo>
                    <a:pt x="5454" y="3953"/>
                    <a:pt x="5502" y="4000"/>
                    <a:pt x="5549" y="4060"/>
                  </a:cubicBezTo>
                  <a:cubicBezTo>
                    <a:pt x="5609" y="4120"/>
                    <a:pt x="5656" y="4155"/>
                    <a:pt x="5716" y="4203"/>
                  </a:cubicBezTo>
                  <a:lnTo>
                    <a:pt x="2334" y="7584"/>
                  </a:lnTo>
                  <a:lnTo>
                    <a:pt x="691" y="9239"/>
                  </a:lnTo>
                  <a:lnTo>
                    <a:pt x="370" y="8918"/>
                  </a:lnTo>
                  <a:lnTo>
                    <a:pt x="3299" y="5989"/>
                  </a:lnTo>
                  <a:cubicBezTo>
                    <a:pt x="3358" y="5929"/>
                    <a:pt x="3358" y="5822"/>
                    <a:pt x="3299" y="5763"/>
                  </a:cubicBezTo>
                  <a:cubicBezTo>
                    <a:pt x="3275" y="5733"/>
                    <a:pt x="3236" y="5718"/>
                    <a:pt x="3196" y="5718"/>
                  </a:cubicBezTo>
                  <a:cubicBezTo>
                    <a:pt x="3156" y="5718"/>
                    <a:pt x="3114" y="5733"/>
                    <a:pt x="3085" y="5763"/>
                  </a:cubicBezTo>
                  <a:lnTo>
                    <a:pt x="48" y="8799"/>
                  </a:lnTo>
                  <a:cubicBezTo>
                    <a:pt x="13" y="8834"/>
                    <a:pt x="1" y="8882"/>
                    <a:pt x="1" y="8918"/>
                  </a:cubicBezTo>
                  <a:cubicBezTo>
                    <a:pt x="1" y="8965"/>
                    <a:pt x="13" y="9013"/>
                    <a:pt x="48" y="9037"/>
                  </a:cubicBezTo>
                  <a:lnTo>
                    <a:pt x="596" y="9585"/>
                  </a:lnTo>
                  <a:lnTo>
                    <a:pt x="1513" y="10513"/>
                  </a:lnTo>
                  <a:cubicBezTo>
                    <a:pt x="1549" y="10549"/>
                    <a:pt x="1596" y="10561"/>
                    <a:pt x="1632" y="10561"/>
                  </a:cubicBezTo>
                  <a:cubicBezTo>
                    <a:pt x="1680" y="10561"/>
                    <a:pt x="1727" y="10537"/>
                    <a:pt x="1763" y="10513"/>
                  </a:cubicBezTo>
                  <a:lnTo>
                    <a:pt x="2108" y="10156"/>
                  </a:lnTo>
                  <a:cubicBezTo>
                    <a:pt x="2144" y="10120"/>
                    <a:pt x="2156" y="10085"/>
                    <a:pt x="2156" y="10037"/>
                  </a:cubicBezTo>
                  <a:cubicBezTo>
                    <a:pt x="2156" y="9989"/>
                    <a:pt x="2144" y="9954"/>
                    <a:pt x="2108" y="9918"/>
                  </a:cubicBezTo>
                  <a:lnTo>
                    <a:pt x="1775" y="9573"/>
                  </a:lnTo>
                  <a:lnTo>
                    <a:pt x="1906" y="9442"/>
                  </a:lnTo>
                  <a:lnTo>
                    <a:pt x="2251" y="9787"/>
                  </a:lnTo>
                  <a:cubicBezTo>
                    <a:pt x="2281" y="9817"/>
                    <a:pt x="2320" y="9832"/>
                    <a:pt x="2358" y="9832"/>
                  </a:cubicBezTo>
                  <a:cubicBezTo>
                    <a:pt x="2397" y="9832"/>
                    <a:pt x="2436" y="9817"/>
                    <a:pt x="2465" y="9787"/>
                  </a:cubicBezTo>
                  <a:lnTo>
                    <a:pt x="2823" y="9430"/>
                  </a:lnTo>
                  <a:cubicBezTo>
                    <a:pt x="2858" y="9394"/>
                    <a:pt x="2870" y="9358"/>
                    <a:pt x="2870" y="9311"/>
                  </a:cubicBezTo>
                  <a:cubicBezTo>
                    <a:pt x="2870" y="9263"/>
                    <a:pt x="2858" y="9215"/>
                    <a:pt x="2823" y="9192"/>
                  </a:cubicBezTo>
                  <a:lnTo>
                    <a:pt x="2489" y="8846"/>
                  </a:lnTo>
                  <a:lnTo>
                    <a:pt x="2620" y="8715"/>
                  </a:lnTo>
                  <a:lnTo>
                    <a:pt x="2966" y="9061"/>
                  </a:lnTo>
                  <a:cubicBezTo>
                    <a:pt x="2995" y="9090"/>
                    <a:pt x="3034" y="9105"/>
                    <a:pt x="3073" y="9105"/>
                  </a:cubicBezTo>
                  <a:cubicBezTo>
                    <a:pt x="3111" y="9105"/>
                    <a:pt x="3150" y="9090"/>
                    <a:pt x="3180" y="9061"/>
                  </a:cubicBezTo>
                  <a:lnTo>
                    <a:pt x="3537" y="8703"/>
                  </a:lnTo>
                  <a:cubicBezTo>
                    <a:pt x="3597" y="8644"/>
                    <a:pt x="3597" y="8537"/>
                    <a:pt x="3537" y="8477"/>
                  </a:cubicBezTo>
                  <a:lnTo>
                    <a:pt x="2727" y="7656"/>
                  </a:lnTo>
                  <a:lnTo>
                    <a:pt x="6014" y="4370"/>
                  </a:lnTo>
                  <a:cubicBezTo>
                    <a:pt x="6549" y="4751"/>
                    <a:pt x="7168" y="4977"/>
                    <a:pt x="7752" y="4977"/>
                  </a:cubicBezTo>
                  <a:cubicBezTo>
                    <a:pt x="8026" y="4977"/>
                    <a:pt x="8276" y="4929"/>
                    <a:pt x="8514" y="4846"/>
                  </a:cubicBezTo>
                  <a:cubicBezTo>
                    <a:pt x="8597" y="4810"/>
                    <a:pt x="8633" y="4727"/>
                    <a:pt x="8597" y="4632"/>
                  </a:cubicBezTo>
                  <a:cubicBezTo>
                    <a:pt x="8580" y="4570"/>
                    <a:pt x="8523" y="4534"/>
                    <a:pt x="8461" y="4534"/>
                  </a:cubicBezTo>
                  <a:cubicBezTo>
                    <a:pt x="8439" y="4534"/>
                    <a:pt x="8417" y="4539"/>
                    <a:pt x="8395" y="4548"/>
                  </a:cubicBezTo>
                  <a:cubicBezTo>
                    <a:pt x="8192" y="4625"/>
                    <a:pt x="7973" y="4662"/>
                    <a:pt x="7746" y="4662"/>
                  </a:cubicBezTo>
                  <a:cubicBezTo>
                    <a:pt x="7093" y="4662"/>
                    <a:pt x="6380" y="4355"/>
                    <a:pt x="5823" y="3798"/>
                  </a:cubicBezTo>
                  <a:cubicBezTo>
                    <a:pt x="4847" y="2834"/>
                    <a:pt x="4668" y="1453"/>
                    <a:pt x="5406" y="726"/>
                  </a:cubicBezTo>
                  <a:cubicBezTo>
                    <a:pt x="5707" y="421"/>
                    <a:pt x="6119" y="272"/>
                    <a:pt x="6568" y="272"/>
                  </a:cubicBezTo>
                  <a:cubicBezTo>
                    <a:pt x="7204" y="272"/>
                    <a:pt x="7913" y="571"/>
                    <a:pt x="8478" y="1143"/>
                  </a:cubicBezTo>
                  <a:cubicBezTo>
                    <a:pt x="9454" y="2107"/>
                    <a:pt x="9633" y="3489"/>
                    <a:pt x="8895" y="4215"/>
                  </a:cubicBezTo>
                  <a:lnTo>
                    <a:pt x="8883" y="4239"/>
                  </a:lnTo>
                  <a:cubicBezTo>
                    <a:pt x="8823" y="4298"/>
                    <a:pt x="8823" y="4393"/>
                    <a:pt x="8883" y="4453"/>
                  </a:cubicBezTo>
                  <a:cubicBezTo>
                    <a:pt x="8913" y="4483"/>
                    <a:pt x="8954" y="4498"/>
                    <a:pt x="8996" y="4498"/>
                  </a:cubicBezTo>
                  <a:cubicBezTo>
                    <a:pt x="9038" y="4498"/>
                    <a:pt x="9079" y="4483"/>
                    <a:pt x="9109" y="4453"/>
                  </a:cubicBezTo>
                  <a:lnTo>
                    <a:pt x="9121" y="4441"/>
                  </a:lnTo>
                  <a:cubicBezTo>
                    <a:pt x="9502" y="4072"/>
                    <a:pt x="9669" y="3465"/>
                    <a:pt x="9585" y="2786"/>
                  </a:cubicBezTo>
                  <a:cubicBezTo>
                    <a:pt x="9502" y="2131"/>
                    <a:pt x="9169" y="1476"/>
                    <a:pt x="8645" y="964"/>
                  </a:cubicBezTo>
                  <a:cubicBezTo>
                    <a:pt x="8133" y="441"/>
                    <a:pt x="7478" y="95"/>
                    <a:pt x="6823" y="24"/>
                  </a:cubicBezTo>
                  <a:cubicBezTo>
                    <a:pt x="6712" y="8"/>
                    <a:pt x="6603" y="1"/>
                    <a:pt x="64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6"/>
            <p:cNvSpPr/>
            <p:nvPr/>
          </p:nvSpPr>
          <p:spPr>
            <a:xfrm>
              <a:off x="1474377" y="3380453"/>
              <a:ext cx="122221" cy="118895"/>
            </a:xfrm>
            <a:custGeom>
              <a:avLst/>
              <a:gdLst/>
              <a:ahLst/>
              <a:cxnLst/>
              <a:rect l="l" t="t" r="r" b="b"/>
              <a:pathLst>
                <a:path w="3858" h="3753" extrusionOk="0">
                  <a:moveTo>
                    <a:pt x="1488" y="312"/>
                  </a:moveTo>
                  <a:cubicBezTo>
                    <a:pt x="1953" y="312"/>
                    <a:pt x="2453" y="526"/>
                    <a:pt x="2858" y="943"/>
                  </a:cubicBezTo>
                  <a:cubicBezTo>
                    <a:pt x="3536" y="1621"/>
                    <a:pt x="3691" y="2609"/>
                    <a:pt x="3167" y="3133"/>
                  </a:cubicBezTo>
                  <a:cubicBezTo>
                    <a:pt x="2965" y="3336"/>
                    <a:pt x="2667" y="3443"/>
                    <a:pt x="2346" y="3443"/>
                  </a:cubicBezTo>
                  <a:cubicBezTo>
                    <a:pt x="1881" y="3443"/>
                    <a:pt x="1381" y="3229"/>
                    <a:pt x="976" y="2812"/>
                  </a:cubicBezTo>
                  <a:cubicBezTo>
                    <a:pt x="631" y="2479"/>
                    <a:pt x="429" y="2050"/>
                    <a:pt x="369" y="1645"/>
                  </a:cubicBezTo>
                  <a:cubicBezTo>
                    <a:pt x="322" y="1240"/>
                    <a:pt x="429" y="883"/>
                    <a:pt x="667" y="633"/>
                  </a:cubicBezTo>
                  <a:cubicBezTo>
                    <a:pt x="869" y="419"/>
                    <a:pt x="1167" y="312"/>
                    <a:pt x="1488" y="312"/>
                  </a:cubicBezTo>
                  <a:close/>
                  <a:moveTo>
                    <a:pt x="1518" y="1"/>
                  </a:moveTo>
                  <a:cubicBezTo>
                    <a:pt x="1106" y="1"/>
                    <a:pt x="738" y="143"/>
                    <a:pt x="465" y="407"/>
                  </a:cubicBezTo>
                  <a:cubicBezTo>
                    <a:pt x="143" y="716"/>
                    <a:pt x="0" y="1181"/>
                    <a:pt x="72" y="1681"/>
                  </a:cubicBezTo>
                  <a:cubicBezTo>
                    <a:pt x="131" y="2181"/>
                    <a:pt x="381" y="2657"/>
                    <a:pt x="774" y="3038"/>
                  </a:cubicBezTo>
                  <a:cubicBezTo>
                    <a:pt x="1227" y="3502"/>
                    <a:pt x="1822" y="3752"/>
                    <a:pt x="2358" y="3752"/>
                  </a:cubicBezTo>
                  <a:cubicBezTo>
                    <a:pt x="2762" y="3752"/>
                    <a:pt x="3132" y="3622"/>
                    <a:pt x="3405" y="3348"/>
                  </a:cubicBezTo>
                  <a:cubicBezTo>
                    <a:pt x="3703" y="3038"/>
                    <a:pt x="3858" y="2574"/>
                    <a:pt x="3798" y="2074"/>
                  </a:cubicBezTo>
                  <a:cubicBezTo>
                    <a:pt x="3739" y="1586"/>
                    <a:pt x="3477" y="1109"/>
                    <a:pt x="3096" y="716"/>
                  </a:cubicBezTo>
                  <a:cubicBezTo>
                    <a:pt x="2703" y="335"/>
                    <a:pt x="2215" y="73"/>
                    <a:pt x="1738" y="14"/>
                  </a:cubicBezTo>
                  <a:cubicBezTo>
                    <a:pt x="1664" y="5"/>
                    <a:pt x="1590" y="1"/>
                    <a:pt x="15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6"/>
            <p:cNvSpPr/>
            <p:nvPr/>
          </p:nvSpPr>
          <p:spPr>
            <a:xfrm>
              <a:off x="1510207" y="3632848"/>
              <a:ext cx="15492" cy="17741"/>
            </a:xfrm>
            <a:custGeom>
              <a:avLst/>
              <a:gdLst/>
              <a:ahLst/>
              <a:cxnLst/>
              <a:rect l="l" t="t" r="r" b="b"/>
              <a:pathLst>
                <a:path w="489" h="560" extrusionOk="0">
                  <a:moveTo>
                    <a:pt x="155" y="0"/>
                  </a:moveTo>
                  <a:cubicBezTo>
                    <a:pt x="72" y="0"/>
                    <a:pt x="0" y="72"/>
                    <a:pt x="0" y="167"/>
                  </a:cubicBezTo>
                  <a:cubicBezTo>
                    <a:pt x="0" y="227"/>
                    <a:pt x="24" y="262"/>
                    <a:pt x="72" y="298"/>
                  </a:cubicBezTo>
                  <a:lnTo>
                    <a:pt x="72" y="405"/>
                  </a:lnTo>
                  <a:cubicBezTo>
                    <a:pt x="72" y="488"/>
                    <a:pt x="143" y="560"/>
                    <a:pt x="238" y="560"/>
                  </a:cubicBezTo>
                  <a:cubicBezTo>
                    <a:pt x="322" y="560"/>
                    <a:pt x="393" y="488"/>
                    <a:pt x="393" y="405"/>
                  </a:cubicBezTo>
                  <a:lnTo>
                    <a:pt x="393" y="298"/>
                  </a:lnTo>
                  <a:cubicBezTo>
                    <a:pt x="441" y="262"/>
                    <a:pt x="477" y="227"/>
                    <a:pt x="477" y="167"/>
                  </a:cubicBezTo>
                  <a:cubicBezTo>
                    <a:pt x="488" y="72"/>
                    <a:pt x="417" y="0"/>
                    <a:pt x="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56"/>
          <p:cNvGrpSpPr/>
          <p:nvPr/>
        </p:nvGrpSpPr>
        <p:grpSpPr>
          <a:xfrm>
            <a:off x="2943276" y="1337615"/>
            <a:ext cx="363243" cy="328585"/>
            <a:chOff x="2633105" y="2431859"/>
            <a:chExt cx="363243" cy="328585"/>
          </a:xfrm>
        </p:grpSpPr>
        <p:sp>
          <p:nvSpPr>
            <p:cNvPr id="451" name="Google Shape;451;p56"/>
            <p:cNvSpPr/>
            <p:nvPr/>
          </p:nvSpPr>
          <p:spPr>
            <a:xfrm>
              <a:off x="2633105" y="2498260"/>
              <a:ext cx="250462" cy="262184"/>
            </a:xfrm>
            <a:custGeom>
              <a:avLst/>
              <a:gdLst/>
              <a:ahLst/>
              <a:cxnLst/>
              <a:rect l="l" t="t" r="r" b="b"/>
              <a:pathLst>
                <a:path w="7906" h="8276" extrusionOk="0">
                  <a:moveTo>
                    <a:pt x="5322" y="6644"/>
                  </a:moveTo>
                  <a:lnTo>
                    <a:pt x="5465" y="7263"/>
                  </a:lnTo>
                  <a:lnTo>
                    <a:pt x="4560" y="7263"/>
                  </a:lnTo>
                  <a:lnTo>
                    <a:pt x="4691" y="6644"/>
                  </a:lnTo>
                  <a:close/>
                  <a:moveTo>
                    <a:pt x="6465" y="7608"/>
                  </a:moveTo>
                  <a:lnTo>
                    <a:pt x="6465" y="7954"/>
                  </a:lnTo>
                  <a:lnTo>
                    <a:pt x="3548" y="7954"/>
                  </a:lnTo>
                  <a:lnTo>
                    <a:pt x="3548" y="7608"/>
                  </a:lnTo>
                  <a:close/>
                  <a:moveTo>
                    <a:pt x="167" y="0"/>
                  </a:moveTo>
                  <a:cubicBezTo>
                    <a:pt x="84" y="0"/>
                    <a:pt x="0" y="72"/>
                    <a:pt x="0" y="167"/>
                  </a:cubicBezTo>
                  <a:lnTo>
                    <a:pt x="0" y="6489"/>
                  </a:lnTo>
                  <a:cubicBezTo>
                    <a:pt x="0" y="6585"/>
                    <a:pt x="84" y="6656"/>
                    <a:pt x="167" y="6656"/>
                  </a:cubicBezTo>
                  <a:lnTo>
                    <a:pt x="4346" y="6656"/>
                  </a:lnTo>
                  <a:lnTo>
                    <a:pt x="4203" y="7287"/>
                  </a:lnTo>
                  <a:lnTo>
                    <a:pt x="3370" y="7287"/>
                  </a:lnTo>
                  <a:cubicBezTo>
                    <a:pt x="3274" y="7287"/>
                    <a:pt x="3203" y="7358"/>
                    <a:pt x="3203" y="7442"/>
                  </a:cubicBezTo>
                  <a:lnTo>
                    <a:pt x="3203" y="8120"/>
                  </a:lnTo>
                  <a:cubicBezTo>
                    <a:pt x="3203" y="8204"/>
                    <a:pt x="3274" y="8275"/>
                    <a:pt x="3370" y="8275"/>
                  </a:cubicBezTo>
                  <a:lnTo>
                    <a:pt x="6632" y="8275"/>
                  </a:lnTo>
                  <a:cubicBezTo>
                    <a:pt x="6715" y="8275"/>
                    <a:pt x="6787" y="8204"/>
                    <a:pt x="6787" y="8120"/>
                  </a:cubicBezTo>
                  <a:lnTo>
                    <a:pt x="6787" y="7442"/>
                  </a:lnTo>
                  <a:cubicBezTo>
                    <a:pt x="6787" y="7358"/>
                    <a:pt x="6715" y="7287"/>
                    <a:pt x="6632" y="7287"/>
                  </a:cubicBezTo>
                  <a:lnTo>
                    <a:pt x="5787" y="7287"/>
                  </a:lnTo>
                  <a:lnTo>
                    <a:pt x="5644" y="6656"/>
                  </a:lnTo>
                  <a:lnTo>
                    <a:pt x="7727" y="6656"/>
                  </a:lnTo>
                  <a:cubicBezTo>
                    <a:pt x="7823" y="6656"/>
                    <a:pt x="7894" y="6585"/>
                    <a:pt x="7894" y="6489"/>
                  </a:cubicBezTo>
                  <a:cubicBezTo>
                    <a:pt x="7906" y="6394"/>
                    <a:pt x="7834" y="6311"/>
                    <a:pt x="7739" y="6311"/>
                  </a:cubicBezTo>
                  <a:lnTo>
                    <a:pt x="345" y="6311"/>
                  </a:lnTo>
                  <a:lnTo>
                    <a:pt x="345" y="334"/>
                  </a:lnTo>
                  <a:lnTo>
                    <a:pt x="4763" y="334"/>
                  </a:lnTo>
                  <a:cubicBezTo>
                    <a:pt x="4858" y="334"/>
                    <a:pt x="4929" y="262"/>
                    <a:pt x="4929" y="167"/>
                  </a:cubicBezTo>
                  <a:cubicBezTo>
                    <a:pt x="4929" y="72"/>
                    <a:pt x="4858" y="0"/>
                    <a:pt x="4763" y="0"/>
                  </a:cubicBezTo>
                  <a:close/>
                </a:path>
              </a:pathLst>
            </a:custGeom>
            <a:solidFill>
              <a:srgbClr val="85D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6"/>
            <p:cNvSpPr/>
            <p:nvPr/>
          </p:nvSpPr>
          <p:spPr>
            <a:xfrm>
              <a:off x="2772655" y="2680800"/>
              <a:ext cx="38491" cy="10613"/>
            </a:xfrm>
            <a:custGeom>
              <a:avLst/>
              <a:gdLst/>
              <a:ahLst/>
              <a:cxnLst/>
              <a:rect l="l" t="t" r="r" b="b"/>
              <a:pathLst>
                <a:path w="1215" h="335" extrusionOk="0">
                  <a:moveTo>
                    <a:pt x="167" y="1"/>
                  </a:moveTo>
                  <a:cubicBezTo>
                    <a:pt x="84" y="1"/>
                    <a:pt x="0" y="72"/>
                    <a:pt x="0" y="168"/>
                  </a:cubicBezTo>
                  <a:cubicBezTo>
                    <a:pt x="0" y="251"/>
                    <a:pt x="84" y="334"/>
                    <a:pt x="167" y="334"/>
                  </a:cubicBezTo>
                  <a:lnTo>
                    <a:pt x="1048" y="334"/>
                  </a:lnTo>
                  <a:cubicBezTo>
                    <a:pt x="1132" y="334"/>
                    <a:pt x="1215" y="251"/>
                    <a:pt x="1215" y="168"/>
                  </a:cubicBezTo>
                  <a:cubicBezTo>
                    <a:pt x="1215" y="72"/>
                    <a:pt x="1132" y="1"/>
                    <a:pt x="1048" y="1"/>
                  </a:cubicBezTo>
                  <a:close/>
                </a:path>
              </a:pathLst>
            </a:custGeom>
            <a:solidFill>
              <a:srgbClr val="85D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6"/>
            <p:cNvSpPr/>
            <p:nvPr/>
          </p:nvSpPr>
          <p:spPr>
            <a:xfrm>
              <a:off x="2729286" y="2583131"/>
              <a:ext cx="35862" cy="35862"/>
            </a:xfrm>
            <a:custGeom>
              <a:avLst/>
              <a:gdLst/>
              <a:ahLst/>
              <a:cxnLst/>
              <a:rect l="l" t="t" r="r" b="b"/>
              <a:pathLst>
                <a:path w="1132" h="1132" extrusionOk="0">
                  <a:moveTo>
                    <a:pt x="798" y="334"/>
                  </a:moveTo>
                  <a:lnTo>
                    <a:pt x="798" y="810"/>
                  </a:lnTo>
                  <a:lnTo>
                    <a:pt x="334" y="810"/>
                  </a:lnTo>
                  <a:lnTo>
                    <a:pt x="334" y="334"/>
                  </a:lnTo>
                  <a:close/>
                  <a:moveTo>
                    <a:pt x="167" y="0"/>
                  </a:moveTo>
                  <a:cubicBezTo>
                    <a:pt x="84" y="0"/>
                    <a:pt x="0" y="84"/>
                    <a:pt x="0" y="167"/>
                  </a:cubicBezTo>
                  <a:lnTo>
                    <a:pt x="0" y="977"/>
                  </a:lnTo>
                  <a:cubicBezTo>
                    <a:pt x="0" y="1060"/>
                    <a:pt x="84" y="1131"/>
                    <a:pt x="167" y="1131"/>
                  </a:cubicBezTo>
                  <a:lnTo>
                    <a:pt x="953" y="1131"/>
                  </a:lnTo>
                  <a:cubicBezTo>
                    <a:pt x="1048" y="1131"/>
                    <a:pt x="1119" y="1060"/>
                    <a:pt x="1119" y="977"/>
                  </a:cubicBezTo>
                  <a:lnTo>
                    <a:pt x="1119" y="167"/>
                  </a:lnTo>
                  <a:cubicBezTo>
                    <a:pt x="1131" y="84"/>
                    <a:pt x="1060" y="0"/>
                    <a:pt x="953" y="0"/>
                  </a:cubicBezTo>
                  <a:close/>
                </a:path>
              </a:pathLst>
            </a:custGeom>
            <a:solidFill>
              <a:srgbClr val="85D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6"/>
            <p:cNvSpPr/>
            <p:nvPr/>
          </p:nvSpPr>
          <p:spPr>
            <a:xfrm>
              <a:off x="2774176" y="2583131"/>
              <a:ext cx="35482" cy="35862"/>
            </a:xfrm>
            <a:custGeom>
              <a:avLst/>
              <a:gdLst/>
              <a:ahLst/>
              <a:cxnLst/>
              <a:rect l="l" t="t" r="r" b="b"/>
              <a:pathLst>
                <a:path w="1120" h="1132" extrusionOk="0">
                  <a:moveTo>
                    <a:pt x="786" y="334"/>
                  </a:moveTo>
                  <a:lnTo>
                    <a:pt x="786" y="810"/>
                  </a:lnTo>
                  <a:lnTo>
                    <a:pt x="333" y="810"/>
                  </a:lnTo>
                  <a:lnTo>
                    <a:pt x="333" y="334"/>
                  </a:lnTo>
                  <a:close/>
                  <a:moveTo>
                    <a:pt x="167" y="0"/>
                  </a:moveTo>
                  <a:cubicBezTo>
                    <a:pt x="72" y="0"/>
                    <a:pt x="0" y="84"/>
                    <a:pt x="0" y="167"/>
                  </a:cubicBezTo>
                  <a:lnTo>
                    <a:pt x="0" y="977"/>
                  </a:lnTo>
                  <a:cubicBezTo>
                    <a:pt x="0" y="1060"/>
                    <a:pt x="72" y="1131"/>
                    <a:pt x="167" y="1131"/>
                  </a:cubicBezTo>
                  <a:lnTo>
                    <a:pt x="953" y="1131"/>
                  </a:lnTo>
                  <a:cubicBezTo>
                    <a:pt x="1048" y="1131"/>
                    <a:pt x="1119" y="1060"/>
                    <a:pt x="1119" y="977"/>
                  </a:cubicBezTo>
                  <a:lnTo>
                    <a:pt x="1119" y="167"/>
                  </a:lnTo>
                  <a:cubicBezTo>
                    <a:pt x="1119" y="84"/>
                    <a:pt x="1036" y="0"/>
                    <a:pt x="953" y="0"/>
                  </a:cubicBezTo>
                  <a:close/>
                </a:path>
              </a:pathLst>
            </a:custGeom>
            <a:solidFill>
              <a:srgbClr val="85D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6"/>
            <p:cNvSpPr/>
            <p:nvPr/>
          </p:nvSpPr>
          <p:spPr>
            <a:xfrm>
              <a:off x="2817926" y="2583131"/>
              <a:ext cx="35862" cy="35862"/>
            </a:xfrm>
            <a:custGeom>
              <a:avLst/>
              <a:gdLst/>
              <a:ahLst/>
              <a:cxnLst/>
              <a:rect l="l" t="t" r="r" b="b"/>
              <a:pathLst>
                <a:path w="1132" h="1132" extrusionOk="0">
                  <a:moveTo>
                    <a:pt x="798" y="334"/>
                  </a:moveTo>
                  <a:lnTo>
                    <a:pt x="798" y="810"/>
                  </a:lnTo>
                  <a:lnTo>
                    <a:pt x="334" y="810"/>
                  </a:lnTo>
                  <a:lnTo>
                    <a:pt x="334" y="334"/>
                  </a:lnTo>
                  <a:close/>
                  <a:moveTo>
                    <a:pt x="167" y="0"/>
                  </a:moveTo>
                  <a:cubicBezTo>
                    <a:pt x="84" y="0"/>
                    <a:pt x="0" y="84"/>
                    <a:pt x="0" y="167"/>
                  </a:cubicBezTo>
                  <a:lnTo>
                    <a:pt x="0" y="977"/>
                  </a:lnTo>
                  <a:cubicBezTo>
                    <a:pt x="0" y="1060"/>
                    <a:pt x="84" y="1131"/>
                    <a:pt x="167" y="1131"/>
                  </a:cubicBezTo>
                  <a:lnTo>
                    <a:pt x="953" y="1131"/>
                  </a:lnTo>
                  <a:cubicBezTo>
                    <a:pt x="1048" y="1131"/>
                    <a:pt x="1119" y="1060"/>
                    <a:pt x="1119" y="977"/>
                  </a:cubicBezTo>
                  <a:lnTo>
                    <a:pt x="1119" y="167"/>
                  </a:lnTo>
                  <a:cubicBezTo>
                    <a:pt x="1131" y="84"/>
                    <a:pt x="1060" y="0"/>
                    <a:pt x="953" y="0"/>
                  </a:cubicBezTo>
                  <a:close/>
                </a:path>
              </a:pathLst>
            </a:custGeom>
            <a:solidFill>
              <a:srgbClr val="85D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6"/>
            <p:cNvSpPr/>
            <p:nvPr/>
          </p:nvSpPr>
          <p:spPr>
            <a:xfrm>
              <a:off x="2653475" y="2431859"/>
              <a:ext cx="342873" cy="275394"/>
            </a:xfrm>
            <a:custGeom>
              <a:avLst/>
              <a:gdLst/>
              <a:ahLst/>
              <a:cxnLst/>
              <a:rect l="l" t="t" r="r" b="b"/>
              <a:pathLst>
                <a:path w="10823" h="8693" extrusionOk="0">
                  <a:moveTo>
                    <a:pt x="6429" y="3001"/>
                  </a:moveTo>
                  <a:cubicBezTo>
                    <a:pt x="6715" y="3870"/>
                    <a:pt x="7489" y="4513"/>
                    <a:pt x="8406" y="4585"/>
                  </a:cubicBezTo>
                  <a:lnTo>
                    <a:pt x="8406" y="7359"/>
                  </a:lnTo>
                  <a:lnTo>
                    <a:pt x="310" y="7359"/>
                  </a:lnTo>
                  <a:lnTo>
                    <a:pt x="310" y="3001"/>
                  </a:lnTo>
                  <a:close/>
                  <a:moveTo>
                    <a:pt x="8608" y="1"/>
                  </a:moveTo>
                  <a:cubicBezTo>
                    <a:pt x="7430" y="1"/>
                    <a:pt x="6477" y="906"/>
                    <a:pt x="6358" y="2073"/>
                  </a:cubicBezTo>
                  <a:lnTo>
                    <a:pt x="4798" y="2073"/>
                  </a:lnTo>
                  <a:cubicBezTo>
                    <a:pt x="4703" y="2073"/>
                    <a:pt x="4632" y="2144"/>
                    <a:pt x="4632" y="2239"/>
                  </a:cubicBezTo>
                  <a:cubicBezTo>
                    <a:pt x="4632" y="2323"/>
                    <a:pt x="4703" y="2394"/>
                    <a:pt x="4798" y="2394"/>
                  </a:cubicBezTo>
                  <a:lnTo>
                    <a:pt x="6334" y="2394"/>
                  </a:lnTo>
                  <a:cubicBezTo>
                    <a:pt x="6334" y="2489"/>
                    <a:pt x="6358" y="2561"/>
                    <a:pt x="6370" y="2656"/>
                  </a:cubicBezTo>
                  <a:lnTo>
                    <a:pt x="167" y="2656"/>
                  </a:lnTo>
                  <a:cubicBezTo>
                    <a:pt x="72" y="2656"/>
                    <a:pt x="0" y="2727"/>
                    <a:pt x="0" y="2811"/>
                  </a:cubicBezTo>
                  <a:lnTo>
                    <a:pt x="0" y="7502"/>
                  </a:lnTo>
                  <a:cubicBezTo>
                    <a:pt x="0" y="7597"/>
                    <a:pt x="72" y="7668"/>
                    <a:pt x="167" y="7668"/>
                  </a:cubicBezTo>
                  <a:lnTo>
                    <a:pt x="8608" y="7668"/>
                  </a:lnTo>
                  <a:cubicBezTo>
                    <a:pt x="8692" y="7668"/>
                    <a:pt x="8763" y="7597"/>
                    <a:pt x="8763" y="7502"/>
                  </a:cubicBezTo>
                  <a:lnTo>
                    <a:pt x="8763" y="4561"/>
                  </a:lnTo>
                  <a:cubicBezTo>
                    <a:pt x="8858" y="4561"/>
                    <a:pt x="8966" y="4537"/>
                    <a:pt x="9049" y="4513"/>
                  </a:cubicBezTo>
                  <a:lnTo>
                    <a:pt x="9049" y="8371"/>
                  </a:lnTo>
                  <a:lnTo>
                    <a:pt x="7787" y="8371"/>
                  </a:lnTo>
                  <a:cubicBezTo>
                    <a:pt x="7692" y="8371"/>
                    <a:pt x="7620" y="8442"/>
                    <a:pt x="7620" y="8526"/>
                  </a:cubicBezTo>
                  <a:cubicBezTo>
                    <a:pt x="7620" y="8621"/>
                    <a:pt x="7692" y="8692"/>
                    <a:pt x="7787" y="8692"/>
                  </a:cubicBezTo>
                  <a:lnTo>
                    <a:pt x="9216" y="8692"/>
                  </a:lnTo>
                  <a:cubicBezTo>
                    <a:pt x="9299" y="8692"/>
                    <a:pt x="9382" y="8621"/>
                    <a:pt x="9382" y="8526"/>
                  </a:cubicBezTo>
                  <a:lnTo>
                    <a:pt x="9382" y="4406"/>
                  </a:lnTo>
                  <a:cubicBezTo>
                    <a:pt x="9632" y="4323"/>
                    <a:pt x="9858" y="4180"/>
                    <a:pt x="10061" y="4001"/>
                  </a:cubicBezTo>
                  <a:cubicBezTo>
                    <a:pt x="10466" y="3644"/>
                    <a:pt x="10728" y="3168"/>
                    <a:pt x="10823" y="2632"/>
                  </a:cubicBezTo>
                  <a:cubicBezTo>
                    <a:pt x="10823" y="2596"/>
                    <a:pt x="10763" y="2501"/>
                    <a:pt x="10668" y="2489"/>
                  </a:cubicBezTo>
                  <a:cubicBezTo>
                    <a:pt x="10656" y="2486"/>
                    <a:pt x="10643" y="2484"/>
                    <a:pt x="10630" y="2484"/>
                  </a:cubicBezTo>
                  <a:cubicBezTo>
                    <a:pt x="10558" y="2484"/>
                    <a:pt x="10488" y="2539"/>
                    <a:pt x="10478" y="2620"/>
                  </a:cubicBezTo>
                  <a:cubicBezTo>
                    <a:pt x="10359" y="3358"/>
                    <a:pt x="9835" y="3942"/>
                    <a:pt x="9168" y="4156"/>
                  </a:cubicBezTo>
                  <a:lnTo>
                    <a:pt x="9144" y="4156"/>
                  </a:lnTo>
                  <a:cubicBezTo>
                    <a:pt x="8966" y="4216"/>
                    <a:pt x="8763" y="4239"/>
                    <a:pt x="8573" y="4239"/>
                  </a:cubicBezTo>
                  <a:cubicBezTo>
                    <a:pt x="7513" y="4239"/>
                    <a:pt x="6656" y="3358"/>
                    <a:pt x="6656" y="2287"/>
                  </a:cubicBezTo>
                  <a:cubicBezTo>
                    <a:pt x="6656" y="1215"/>
                    <a:pt x="7513" y="346"/>
                    <a:pt x="8573" y="346"/>
                  </a:cubicBezTo>
                  <a:cubicBezTo>
                    <a:pt x="9513" y="346"/>
                    <a:pt x="10335" y="1061"/>
                    <a:pt x="10478" y="1989"/>
                  </a:cubicBezTo>
                  <a:cubicBezTo>
                    <a:pt x="10490" y="2084"/>
                    <a:pt x="10585" y="2144"/>
                    <a:pt x="10668" y="2144"/>
                  </a:cubicBezTo>
                  <a:cubicBezTo>
                    <a:pt x="10763" y="2132"/>
                    <a:pt x="10823" y="2037"/>
                    <a:pt x="10823" y="1953"/>
                  </a:cubicBezTo>
                  <a:cubicBezTo>
                    <a:pt x="10751" y="1418"/>
                    <a:pt x="10478" y="918"/>
                    <a:pt x="10073" y="572"/>
                  </a:cubicBezTo>
                  <a:cubicBezTo>
                    <a:pt x="9656" y="215"/>
                    <a:pt x="9144" y="1"/>
                    <a:pt x="8608" y="1"/>
                  </a:cubicBezTo>
                  <a:close/>
                </a:path>
              </a:pathLst>
            </a:custGeom>
            <a:solidFill>
              <a:srgbClr val="85D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6"/>
            <p:cNvSpPr/>
            <p:nvPr/>
          </p:nvSpPr>
          <p:spPr>
            <a:xfrm>
              <a:off x="2881286" y="2460529"/>
              <a:ext cx="87532" cy="87912"/>
            </a:xfrm>
            <a:custGeom>
              <a:avLst/>
              <a:gdLst/>
              <a:ahLst/>
              <a:cxnLst/>
              <a:rect l="l" t="t" r="r" b="b"/>
              <a:pathLst>
                <a:path w="2763" h="2775" extrusionOk="0">
                  <a:moveTo>
                    <a:pt x="1414" y="703"/>
                  </a:moveTo>
                  <a:cubicBezTo>
                    <a:pt x="1786" y="703"/>
                    <a:pt x="2084" y="1020"/>
                    <a:pt x="2084" y="1406"/>
                  </a:cubicBezTo>
                  <a:cubicBezTo>
                    <a:pt x="2084" y="1787"/>
                    <a:pt x="1775" y="2108"/>
                    <a:pt x="1394" y="2108"/>
                  </a:cubicBezTo>
                  <a:cubicBezTo>
                    <a:pt x="1013" y="2108"/>
                    <a:pt x="715" y="1787"/>
                    <a:pt x="715" y="1406"/>
                  </a:cubicBezTo>
                  <a:cubicBezTo>
                    <a:pt x="715" y="1013"/>
                    <a:pt x="1024" y="703"/>
                    <a:pt x="1394" y="703"/>
                  </a:cubicBezTo>
                  <a:cubicBezTo>
                    <a:pt x="1400" y="703"/>
                    <a:pt x="1407" y="703"/>
                    <a:pt x="1414" y="703"/>
                  </a:cubicBezTo>
                  <a:close/>
                  <a:moveTo>
                    <a:pt x="1382" y="1"/>
                  </a:moveTo>
                  <a:cubicBezTo>
                    <a:pt x="1286" y="1"/>
                    <a:pt x="1215" y="72"/>
                    <a:pt x="1215" y="167"/>
                  </a:cubicBezTo>
                  <a:lnTo>
                    <a:pt x="1215" y="370"/>
                  </a:lnTo>
                  <a:cubicBezTo>
                    <a:pt x="1048" y="406"/>
                    <a:pt x="917" y="465"/>
                    <a:pt x="786" y="560"/>
                  </a:cubicBezTo>
                  <a:lnTo>
                    <a:pt x="632" y="406"/>
                  </a:lnTo>
                  <a:cubicBezTo>
                    <a:pt x="607" y="374"/>
                    <a:pt x="559" y="356"/>
                    <a:pt x="511" y="356"/>
                  </a:cubicBezTo>
                  <a:cubicBezTo>
                    <a:pt x="467" y="356"/>
                    <a:pt x="422" y="371"/>
                    <a:pt x="393" y="406"/>
                  </a:cubicBezTo>
                  <a:cubicBezTo>
                    <a:pt x="334" y="465"/>
                    <a:pt x="322" y="584"/>
                    <a:pt x="393" y="644"/>
                  </a:cubicBezTo>
                  <a:lnTo>
                    <a:pt x="548" y="798"/>
                  </a:lnTo>
                  <a:cubicBezTo>
                    <a:pt x="453" y="929"/>
                    <a:pt x="393" y="1072"/>
                    <a:pt x="370" y="1227"/>
                  </a:cubicBezTo>
                  <a:lnTo>
                    <a:pt x="155" y="1227"/>
                  </a:lnTo>
                  <a:cubicBezTo>
                    <a:pt x="72" y="1227"/>
                    <a:pt x="0" y="1299"/>
                    <a:pt x="0" y="1394"/>
                  </a:cubicBezTo>
                  <a:cubicBezTo>
                    <a:pt x="0" y="1477"/>
                    <a:pt x="72" y="1549"/>
                    <a:pt x="155" y="1549"/>
                  </a:cubicBezTo>
                  <a:lnTo>
                    <a:pt x="370" y="1549"/>
                  </a:lnTo>
                  <a:cubicBezTo>
                    <a:pt x="393" y="1715"/>
                    <a:pt x="453" y="1870"/>
                    <a:pt x="548" y="1989"/>
                  </a:cubicBezTo>
                  <a:lnTo>
                    <a:pt x="393" y="2132"/>
                  </a:lnTo>
                  <a:cubicBezTo>
                    <a:pt x="334" y="2191"/>
                    <a:pt x="334" y="2311"/>
                    <a:pt x="393" y="2370"/>
                  </a:cubicBezTo>
                  <a:cubicBezTo>
                    <a:pt x="429" y="2406"/>
                    <a:pt x="477" y="2418"/>
                    <a:pt x="512" y="2418"/>
                  </a:cubicBezTo>
                  <a:cubicBezTo>
                    <a:pt x="560" y="2418"/>
                    <a:pt x="608" y="2394"/>
                    <a:pt x="632" y="2370"/>
                  </a:cubicBezTo>
                  <a:lnTo>
                    <a:pt x="786" y="2227"/>
                  </a:lnTo>
                  <a:cubicBezTo>
                    <a:pt x="905" y="2311"/>
                    <a:pt x="1048" y="2370"/>
                    <a:pt x="1215" y="2406"/>
                  </a:cubicBezTo>
                  <a:lnTo>
                    <a:pt x="1215" y="2608"/>
                  </a:lnTo>
                  <a:cubicBezTo>
                    <a:pt x="1215" y="2703"/>
                    <a:pt x="1286" y="2775"/>
                    <a:pt x="1382" y="2775"/>
                  </a:cubicBezTo>
                  <a:cubicBezTo>
                    <a:pt x="1465" y="2775"/>
                    <a:pt x="1548" y="2703"/>
                    <a:pt x="1548" y="2608"/>
                  </a:cubicBezTo>
                  <a:lnTo>
                    <a:pt x="1548" y="2430"/>
                  </a:lnTo>
                  <a:cubicBezTo>
                    <a:pt x="1703" y="2394"/>
                    <a:pt x="1846" y="2346"/>
                    <a:pt x="1977" y="2251"/>
                  </a:cubicBezTo>
                  <a:lnTo>
                    <a:pt x="2120" y="2394"/>
                  </a:lnTo>
                  <a:cubicBezTo>
                    <a:pt x="2156" y="2430"/>
                    <a:pt x="2203" y="2442"/>
                    <a:pt x="2239" y="2442"/>
                  </a:cubicBezTo>
                  <a:cubicBezTo>
                    <a:pt x="2286" y="2442"/>
                    <a:pt x="2334" y="2430"/>
                    <a:pt x="2358" y="2394"/>
                  </a:cubicBezTo>
                  <a:cubicBezTo>
                    <a:pt x="2417" y="2346"/>
                    <a:pt x="2441" y="2215"/>
                    <a:pt x="2358" y="2156"/>
                  </a:cubicBezTo>
                  <a:lnTo>
                    <a:pt x="2215" y="2013"/>
                  </a:lnTo>
                  <a:cubicBezTo>
                    <a:pt x="2298" y="1882"/>
                    <a:pt x="2358" y="1727"/>
                    <a:pt x="2394" y="1584"/>
                  </a:cubicBezTo>
                  <a:lnTo>
                    <a:pt x="2596" y="1584"/>
                  </a:lnTo>
                  <a:cubicBezTo>
                    <a:pt x="2691" y="1584"/>
                    <a:pt x="2763" y="1501"/>
                    <a:pt x="2763" y="1418"/>
                  </a:cubicBezTo>
                  <a:cubicBezTo>
                    <a:pt x="2763" y="1299"/>
                    <a:pt x="2691" y="1227"/>
                    <a:pt x="2608" y="1227"/>
                  </a:cubicBezTo>
                  <a:lnTo>
                    <a:pt x="2394" y="1227"/>
                  </a:lnTo>
                  <a:cubicBezTo>
                    <a:pt x="2370" y="1060"/>
                    <a:pt x="2310" y="906"/>
                    <a:pt x="2215" y="798"/>
                  </a:cubicBezTo>
                  <a:lnTo>
                    <a:pt x="2370" y="644"/>
                  </a:lnTo>
                  <a:cubicBezTo>
                    <a:pt x="2417" y="584"/>
                    <a:pt x="2417" y="465"/>
                    <a:pt x="2370" y="406"/>
                  </a:cubicBezTo>
                  <a:cubicBezTo>
                    <a:pt x="2340" y="376"/>
                    <a:pt x="2292" y="361"/>
                    <a:pt x="2245" y="361"/>
                  </a:cubicBezTo>
                  <a:cubicBezTo>
                    <a:pt x="2197" y="361"/>
                    <a:pt x="2150" y="376"/>
                    <a:pt x="2120" y="406"/>
                  </a:cubicBezTo>
                  <a:lnTo>
                    <a:pt x="1977" y="560"/>
                  </a:lnTo>
                  <a:cubicBezTo>
                    <a:pt x="1858" y="465"/>
                    <a:pt x="1715" y="406"/>
                    <a:pt x="1548" y="370"/>
                  </a:cubicBezTo>
                  <a:lnTo>
                    <a:pt x="1548" y="167"/>
                  </a:lnTo>
                  <a:cubicBezTo>
                    <a:pt x="1548" y="72"/>
                    <a:pt x="1477" y="1"/>
                    <a:pt x="1382" y="1"/>
                  </a:cubicBezTo>
                  <a:close/>
                </a:path>
              </a:pathLst>
            </a:custGeom>
            <a:solidFill>
              <a:srgbClr val="85D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6"/>
            <p:cNvSpPr/>
            <p:nvPr/>
          </p:nvSpPr>
          <p:spPr>
            <a:xfrm>
              <a:off x="2908436" y="2488059"/>
              <a:ext cx="33612" cy="33993"/>
            </a:xfrm>
            <a:custGeom>
              <a:avLst/>
              <a:gdLst/>
              <a:ahLst/>
              <a:cxnLst/>
              <a:rect l="l" t="t" r="r" b="b"/>
              <a:pathLst>
                <a:path w="1061" h="1073" extrusionOk="0">
                  <a:moveTo>
                    <a:pt x="525" y="346"/>
                  </a:moveTo>
                  <a:cubicBezTo>
                    <a:pt x="632" y="346"/>
                    <a:pt x="715" y="430"/>
                    <a:pt x="715" y="537"/>
                  </a:cubicBezTo>
                  <a:cubicBezTo>
                    <a:pt x="715" y="632"/>
                    <a:pt x="632" y="727"/>
                    <a:pt x="525" y="727"/>
                  </a:cubicBezTo>
                  <a:cubicBezTo>
                    <a:pt x="417" y="727"/>
                    <a:pt x="334" y="632"/>
                    <a:pt x="334" y="537"/>
                  </a:cubicBezTo>
                  <a:cubicBezTo>
                    <a:pt x="334" y="430"/>
                    <a:pt x="417" y="346"/>
                    <a:pt x="525" y="346"/>
                  </a:cubicBezTo>
                  <a:close/>
                  <a:moveTo>
                    <a:pt x="525" y="1"/>
                  </a:moveTo>
                  <a:cubicBezTo>
                    <a:pt x="239" y="1"/>
                    <a:pt x="1" y="239"/>
                    <a:pt x="1" y="537"/>
                  </a:cubicBezTo>
                  <a:cubicBezTo>
                    <a:pt x="1" y="834"/>
                    <a:pt x="239" y="1072"/>
                    <a:pt x="525" y="1072"/>
                  </a:cubicBezTo>
                  <a:cubicBezTo>
                    <a:pt x="810" y="1072"/>
                    <a:pt x="1048" y="834"/>
                    <a:pt x="1048" y="537"/>
                  </a:cubicBezTo>
                  <a:cubicBezTo>
                    <a:pt x="1060" y="239"/>
                    <a:pt x="822" y="1"/>
                    <a:pt x="525" y="1"/>
                  </a:cubicBezTo>
                  <a:close/>
                </a:path>
              </a:pathLst>
            </a:custGeom>
            <a:solidFill>
              <a:srgbClr val="85D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 name="Google Shape;459;p56"/>
          <p:cNvGrpSpPr/>
          <p:nvPr/>
        </p:nvGrpSpPr>
        <p:grpSpPr>
          <a:xfrm>
            <a:off x="5899993" y="3831706"/>
            <a:ext cx="203393" cy="351827"/>
            <a:chOff x="3616406" y="2422352"/>
            <a:chExt cx="203393" cy="351827"/>
          </a:xfrm>
        </p:grpSpPr>
        <p:sp>
          <p:nvSpPr>
            <p:cNvPr id="460" name="Google Shape;460;p56"/>
            <p:cNvSpPr/>
            <p:nvPr/>
          </p:nvSpPr>
          <p:spPr>
            <a:xfrm>
              <a:off x="3640641" y="2422352"/>
              <a:ext cx="154159" cy="92075"/>
            </a:xfrm>
            <a:custGeom>
              <a:avLst/>
              <a:gdLst/>
              <a:ahLst/>
              <a:cxnLst/>
              <a:rect l="l" t="t" r="r" b="b"/>
              <a:pathLst>
                <a:path w="4847" h="2895" extrusionOk="0">
                  <a:moveTo>
                    <a:pt x="1632" y="1"/>
                  </a:moveTo>
                  <a:cubicBezTo>
                    <a:pt x="727" y="1"/>
                    <a:pt x="0" y="727"/>
                    <a:pt x="0" y="1644"/>
                  </a:cubicBezTo>
                  <a:lnTo>
                    <a:pt x="0" y="2727"/>
                  </a:lnTo>
                  <a:cubicBezTo>
                    <a:pt x="0" y="2811"/>
                    <a:pt x="72" y="2894"/>
                    <a:pt x="155" y="2894"/>
                  </a:cubicBezTo>
                  <a:cubicBezTo>
                    <a:pt x="250" y="2894"/>
                    <a:pt x="322" y="2811"/>
                    <a:pt x="322" y="2727"/>
                  </a:cubicBezTo>
                  <a:lnTo>
                    <a:pt x="322" y="1644"/>
                  </a:lnTo>
                  <a:cubicBezTo>
                    <a:pt x="322" y="906"/>
                    <a:pt x="905" y="334"/>
                    <a:pt x="1632" y="334"/>
                  </a:cubicBezTo>
                  <a:lnTo>
                    <a:pt x="3239" y="334"/>
                  </a:lnTo>
                  <a:cubicBezTo>
                    <a:pt x="3846" y="334"/>
                    <a:pt x="4370" y="751"/>
                    <a:pt x="4525" y="1346"/>
                  </a:cubicBezTo>
                  <a:cubicBezTo>
                    <a:pt x="4535" y="1417"/>
                    <a:pt x="4597" y="1471"/>
                    <a:pt x="4673" y="1471"/>
                  </a:cubicBezTo>
                  <a:cubicBezTo>
                    <a:pt x="4687" y="1471"/>
                    <a:pt x="4701" y="1469"/>
                    <a:pt x="4715" y="1465"/>
                  </a:cubicBezTo>
                  <a:cubicBezTo>
                    <a:pt x="4799" y="1442"/>
                    <a:pt x="4846" y="1358"/>
                    <a:pt x="4834" y="1263"/>
                  </a:cubicBezTo>
                  <a:cubicBezTo>
                    <a:pt x="4739" y="906"/>
                    <a:pt x="4549" y="596"/>
                    <a:pt x="4263" y="358"/>
                  </a:cubicBezTo>
                  <a:cubicBezTo>
                    <a:pt x="3989" y="120"/>
                    <a:pt x="3608" y="1"/>
                    <a:pt x="3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6"/>
            <p:cNvSpPr/>
            <p:nvPr/>
          </p:nvSpPr>
          <p:spPr>
            <a:xfrm>
              <a:off x="3616406" y="2479156"/>
              <a:ext cx="203393" cy="295023"/>
            </a:xfrm>
            <a:custGeom>
              <a:avLst/>
              <a:gdLst/>
              <a:ahLst/>
              <a:cxnLst/>
              <a:rect l="l" t="t" r="r" b="b"/>
              <a:pathLst>
                <a:path w="6395" h="9276" extrusionOk="0">
                  <a:moveTo>
                    <a:pt x="5918" y="2346"/>
                  </a:moveTo>
                  <a:cubicBezTo>
                    <a:pt x="6001" y="2346"/>
                    <a:pt x="6073" y="2406"/>
                    <a:pt x="6073" y="2501"/>
                  </a:cubicBezTo>
                  <a:lnTo>
                    <a:pt x="6073" y="3989"/>
                  </a:lnTo>
                  <a:lnTo>
                    <a:pt x="4811" y="3989"/>
                  </a:lnTo>
                  <a:cubicBezTo>
                    <a:pt x="4715" y="3989"/>
                    <a:pt x="4644" y="4061"/>
                    <a:pt x="4644" y="4156"/>
                  </a:cubicBezTo>
                  <a:cubicBezTo>
                    <a:pt x="4644" y="4239"/>
                    <a:pt x="4715" y="4323"/>
                    <a:pt x="4811" y="4323"/>
                  </a:cubicBezTo>
                  <a:lnTo>
                    <a:pt x="6073" y="4323"/>
                  </a:lnTo>
                  <a:lnTo>
                    <a:pt x="6073" y="6966"/>
                  </a:lnTo>
                  <a:lnTo>
                    <a:pt x="2394" y="6966"/>
                  </a:lnTo>
                  <a:cubicBezTo>
                    <a:pt x="2298" y="6966"/>
                    <a:pt x="2227" y="7037"/>
                    <a:pt x="2227" y="7133"/>
                  </a:cubicBezTo>
                  <a:cubicBezTo>
                    <a:pt x="2227" y="7216"/>
                    <a:pt x="2298" y="7299"/>
                    <a:pt x="2394" y="7299"/>
                  </a:cubicBezTo>
                  <a:lnTo>
                    <a:pt x="6073" y="7299"/>
                  </a:lnTo>
                  <a:lnTo>
                    <a:pt x="6073" y="8788"/>
                  </a:lnTo>
                  <a:cubicBezTo>
                    <a:pt x="6073" y="8859"/>
                    <a:pt x="6013" y="8930"/>
                    <a:pt x="5918" y="8930"/>
                  </a:cubicBezTo>
                  <a:lnTo>
                    <a:pt x="477" y="8930"/>
                  </a:lnTo>
                  <a:cubicBezTo>
                    <a:pt x="405" y="8930"/>
                    <a:pt x="322" y="8871"/>
                    <a:pt x="322" y="8788"/>
                  </a:cubicBezTo>
                  <a:lnTo>
                    <a:pt x="322" y="7299"/>
                  </a:lnTo>
                  <a:lnTo>
                    <a:pt x="1739" y="7299"/>
                  </a:lnTo>
                  <a:cubicBezTo>
                    <a:pt x="1834" y="7299"/>
                    <a:pt x="1905" y="7216"/>
                    <a:pt x="1905" y="7133"/>
                  </a:cubicBezTo>
                  <a:cubicBezTo>
                    <a:pt x="1905" y="7037"/>
                    <a:pt x="1834" y="6966"/>
                    <a:pt x="1739" y="6966"/>
                  </a:cubicBezTo>
                  <a:lnTo>
                    <a:pt x="322" y="6966"/>
                  </a:lnTo>
                  <a:lnTo>
                    <a:pt x="322" y="4323"/>
                  </a:lnTo>
                  <a:lnTo>
                    <a:pt x="4156" y="4323"/>
                  </a:lnTo>
                  <a:cubicBezTo>
                    <a:pt x="4239" y="4323"/>
                    <a:pt x="4311" y="4239"/>
                    <a:pt x="4311" y="4156"/>
                  </a:cubicBezTo>
                  <a:cubicBezTo>
                    <a:pt x="4311" y="4061"/>
                    <a:pt x="4239" y="3989"/>
                    <a:pt x="4156" y="3989"/>
                  </a:cubicBezTo>
                  <a:lnTo>
                    <a:pt x="322" y="3989"/>
                  </a:lnTo>
                  <a:lnTo>
                    <a:pt x="322" y="2501"/>
                  </a:lnTo>
                  <a:cubicBezTo>
                    <a:pt x="322" y="2430"/>
                    <a:pt x="381" y="2346"/>
                    <a:pt x="477" y="2346"/>
                  </a:cubicBezTo>
                  <a:close/>
                  <a:moveTo>
                    <a:pt x="5477" y="1"/>
                  </a:moveTo>
                  <a:cubicBezTo>
                    <a:pt x="5382" y="1"/>
                    <a:pt x="5311" y="72"/>
                    <a:pt x="5311" y="168"/>
                  </a:cubicBezTo>
                  <a:lnTo>
                    <a:pt x="5311" y="2025"/>
                  </a:lnTo>
                  <a:lnTo>
                    <a:pt x="1084" y="2025"/>
                  </a:lnTo>
                  <a:lnTo>
                    <a:pt x="1084" y="1596"/>
                  </a:lnTo>
                  <a:cubicBezTo>
                    <a:pt x="1084" y="1501"/>
                    <a:pt x="1012" y="1430"/>
                    <a:pt x="917" y="1430"/>
                  </a:cubicBezTo>
                  <a:cubicBezTo>
                    <a:pt x="834" y="1430"/>
                    <a:pt x="762" y="1501"/>
                    <a:pt x="762" y="1596"/>
                  </a:cubicBezTo>
                  <a:lnTo>
                    <a:pt x="762" y="2025"/>
                  </a:lnTo>
                  <a:lnTo>
                    <a:pt x="477" y="2025"/>
                  </a:lnTo>
                  <a:cubicBezTo>
                    <a:pt x="215" y="2025"/>
                    <a:pt x="0" y="2239"/>
                    <a:pt x="0" y="2501"/>
                  </a:cubicBezTo>
                  <a:lnTo>
                    <a:pt x="0" y="8800"/>
                  </a:lnTo>
                  <a:cubicBezTo>
                    <a:pt x="0" y="9050"/>
                    <a:pt x="203" y="9276"/>
                    <a:pt x="477" y="9276"/>
                  </a:cubicBezTo>
                  <a:lnTo>
                    <a:pt x="5918" y="9276"/>
                  </a:lnTo>
                  <a:cubicBezTo>
                    <a:pt x="6180" y="9276"/>
                    <a:pt x="6394" y="9061"/>
                    <a:pt x="6394" y="8800"/>
                  </a:cubicBezTo>
                  <a:lnTo>
                    <a:pt x="6394" y="2501"/>
                  </a:lnTo>
                  <a:cubicBezTo>
                    <a:pt x="6394" y="2239"/>
                    <a:pt x="6192" y="2025"/>
                    <a:pt x="5918" y="2025"/>
                  </a:cubicBezTo>
                  <a:lnTo>
                    <a:pt x="5644" y="2025"/>
                  </a:lnTo>
                  <a:lnTo>
                    <a:pt x="5644" y="168"/>
                  </a:lnTo>
                  <a:cubicBezTo>
                    <a:pt x="5644" y="72"/>
                    <a:pt x="5561" y="1"/>
                    <a:pt x="5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62" name="Google Shape;462;p56"/>
          <p:cNvPicPr preferRelativeResize="0"/>
          <p:nvPr/>
        </p:nvPicPr>
        <p:blipFill>
          <a:blip r:embed="rId4">
            <a:alphaModFix/>
          </a:blip>
          <a:stretch>
            <a:fillRect/>
          </a:stretch>
        </p:blipFill>
        <p:spPr>
          <a:xfrm>
            <a:off x="2652861" y="2587166"/>
            <a:ext cx="356650" cy="356650"/>
          </a:xfrm>
          <a:prstGeom prst="rect">
            <a:avLst/>
          </a:prstGeom>
          <a:noFill/>
          <a:ln>
            <a:noFill/>
          </a:ln>
        </p:spPr>
      </p:pic>
      <p:pic>
        <p:nvPicPr>
          <p:cNvPr id="463" name="Google Shape;463;p56"/>
          <p:cNvPicPr preferRelativeResize="0"/>
          <p:nvPr/>
        </p:nvPicPr>
        <p:blipFill>
          <a:blip r:embed="rId5">
            <a:alphaModFix/>
          </a:blip>
          <a:stretch>
            <a:fillRect/>
          </a:stretch>
        </p:blipFill>
        <p:spPr>
          <a:xfrm>
            <a:off x="6180013" y="2161135"/>
            <a:ext cx="370925" cy="370925"/>
          </a:xfrm>
          <a:prstGeom prst="rect">
            <a:avLst/>
          </a:prstGeom>
          <a:noFill/>
          <a:ln>
            <a:noFill/>
          </a:ln>
        </p:spPr>
      </p:pic>
      <p:sp>
        <p:nvSpPr>
          <p:cNvPr id="464" name="Google Shape;464;p56"/>
          <p:cNvSpPr txBox="1">
            <a:spLocks noGrp="1"/>
          </p:cNvSpPr>
          <p:nvPr>
            <p:ph type="title"/>
          </p:nvPr>
        </p:nvSpPr>
        <p:spPr>
          <a:xfrm>
            <a:off x="2640300" y="392909"/>
            <a:ext cx="3863400" cy="50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chemeClr val="lt1"/>
                </a:solidFill>
              </a:rPr>
              <a:t>SETUP CLOUD SERVER</a:t>
            </a:r>
            <a:endParaRPr sz="2100">
              <a:solidFill>
                <a:schemeClr val="lt1"/>
              </a:solidFill>
            </a:endParaRPr>
          </a:p>
        </p:txBody>
      </p:sp>
      <p:cxnSp>
        <p:nvCxnSpPr>
          <p:cNvPr id="465" name="Google Shape;465;p56"/>
          <p:cNvCxnSpPr/>
          <p:nvPr/>
        </p:nvCxnSpPr>
        <p:spPr>
          <a:xfrm>
            <a:off x="2895550" y="846084"/>
            <a:ext cx="3392400" cy="90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57"/>
          <p:cNvSpPr txBox="1">
            <a:spLocks noGrp="1"/>
          </p:cNvSpPr>
          <p:nvPr>
            <p:ph type="title"/>
          </p:nvPr>
        </p:nvSpPr>
        <p:spPr>
          <a:xfrm>
            <a:off x="3755879" y="3467800"/>
            <a:ext cx="4344300" cy="59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CONFIGURE NETWORK</a:t>
            </a:r>
            <a:endParaRPr sz="3100"/>
          </a:p>
        </p:txBody>
      </p:sp>
      <p:sp>
        <p:nvSpPr>
          <p:cNvPr id="471" name="Google Shape;471;p57"/>
          <p:cNvSpPr txBox="1">
            <a:spLocks noGrp="1"/>
          </p:cNvSpPr>
          <p:nvPr>
            <p:ph type="title" idx="2"/>
          </p:nvPr>
        </p:nvSpPr>
        <p:spPr>
          <a:xfrm>
            <a:off x="1043821"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cxnSp>
        <p:nvCxnSpPr>
          <p:cNvPr id="472" name="Google Shape;472;p57"/>
          <p:cNvCxnSpPr/>
          <p:nvPr/>
        </p:nvCxnSpPr>
        <p:spPr>
          <a:xfrm>
            <a:off x="3606302"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8"/>
          <p:cNvSpPr txBox="1">
            <a:spLocks noGrp="1"/>
          </p:cNvSpPr>
          <p:nvPr>
            <p:ph type="title"/>
          </p:nvPr>
        </p:nvSpPr>
        <p:spPr>
          <a:xfrm>
            <a:off x="400975" y="250300"/>
            <a:ext cx="3863400" cy="50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rPr>
              <a:t>Setup VPC</a:t>
            </a:r>
            <a:endParaRPr sz="2100">
              <a:solidFill>
                <a:schemeClr val="lt1"/>
              </a:solidFill>
            </a:endParaRPr>
          </a:p>
        </p:txBody>
      </p:sp>
      <p:cxnSp>
        <p:nvCxnSpPr>
          <p:cNvPr id="478" name="Google Shape;478;p58"/>
          <p:cNvCxnSpPr/>
          <p:nvPr/>
        </p:nvCxnSpPr>
        <p:spPr>
          <a:xfrm>
            <a:off x="523150" y="713275"/>
            <a:ext cx="3392400" cy="90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479" name="Google Shape;479;p58"/>
          <p:cNvPicPr preferRelativeResize="0"/>
          <p:nvPr/>
        </p:nvPicPr>
        <p:blipFill>
          <a:blip r:embed="rId3">
            <a:alphaModFix/>
          </a:blip>
          <a:stretch>
            <a:fillRect/>
          </a:stretch>
        </p:blipFill>
        <p:spPr>
          <a:xfrm>
            <a:off x="2559637" y="939175"/>
            <a:ext cx="4024724" cy="3783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59"/>
          <p:cNvSpPr txBox="1">
            <a:spLocks noGrp="1"/>
          </p:cNvSpPr>
          <p:nvPr>
            <p:ph type="title"/>
          </p:nvPr>
        </p:nvSpPr>
        <p:spPr>
          <a:xfrm>
            <a:off x="400975" y="250300"/>
            <a:ext cx="3863400" cy="50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rPr>
              <a:t>Setup Subnet</a:t>
            </a:r>
            <a:endParaRPr sz="2100">
              <a:solidFill>
                <a:schemeClr val="lt1"/>
              </a:solidFill>
            </a:endParaRPr>
          </a:p>
        </p:txBody>
      </p:sp>
      <p:cxnSp>
        <p:nvCxnSpPr>
          <p:cNvPr id="485" name="Google Shape;485;p59"/>
          <p:cNvCxnSpPr/>
          <p:nvPr/>
        </p:nvCxnSpPr>
        <p:spPr>
          <a:xfrm>
            <a:off x="523150" y="713275"/>
            <a:ext cx="3392400" cy="90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486" name="Google Shape;486;p59"/>
          <p:cNvPicPr preferRelativeResize="0"/>
          <p:nvPr/>
        </p:nvPicPr>
        <p:blipFill>
          <a:blip r:embed="rId3">
            <a:alphaModFix/>
          </a:blip>
          <a:stretch>
            <a:fillRect/>
          </a:stretch>
        </p:blipFill>
        <p:spPr>
          <a:xfrm>
            <a:off x="152400" y="1160050"/>
            <a:ext cx="8839200" cy="282341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60"/>
          <p:cNvSpPr txBox="1">
            <a:spLocks noGrp="1"/>
          </p:cNvSpPr>
          <p:nvPr>
            <p:ph type="title"/>
          </p:nvPr>
        </p:nvSpPr>
        <p:spPr>
          <a:xfrm>
            <a:off x="400975" y="250300"/>
            <a:ext cx="3863400" cy="50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rPr>
              <a:t>Setup Internet Gateway</a:t>
            </a:r>
            <a:endParaRPr sz="2100">
              <a:solidFill>
                <a:schemeClr val="lt1"/>
              </a:solidFill>
            </a:endParaRPr>
          </a:p>
        </p:txBody>
      </p:sp>
      <p:cxnSp>
        <p:nvCxnSpPr>
          <p:cNvPr id="492" name="Google Shape;492;p60"/>
          <p:cNvCxnSpPr/>
          <p:nvPr/>
        </p:nvCxnSpPr>
        <p:spPr>
          <a:xfrm>
            <a:off x="523150" y="713275"/>
            <a:ext cx="3392400" cy="90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493" name="Google Shape;493;p60"/>
          <p:cNvPicPr preferRelativeResize="0"/>
          <p:nvPr/>
        </p:nvPicPr>
        <p:blipFill>
          <a:blip r:embed="rId3">
            <a:alphaModFix/>
          </a:blip>
          <a:stretch>
            <a:fillRect/>
          </a:stretch>
        </p:blipFill>
        <p:spPr>
          <a:xfrm>
            <a:off x="152400" y="2045725"/>
            <a:ext cx="8839199" cy="128788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61"/>
          <p:cNvSpPr txBox="1">
            <a:spLocks noGrp="1"/>
          </p:cNvSpPr>
          <p:nvPr>
            <p:ph type="title"/>
          </p:nvPr>
        </p:nvSpPr>
        <p:spPr>
          <a:xfrm>
            <a:off x="400975" y="250300"/>
            <a:ext cx="3863400" cy="50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rPr>
              <a:t>Route Table</a:t>
            </a:r>
            <a:endParaRPr sz="2100">
              <a:solidFill>
                <a:schemeClr val="lt1"/>
              </a:solidFill>
            </a:endParaRPr>
          </a:p>
        </p:txBody>
      </p:sp>
      <p:cxnSp>
        <p:nvCxnSpPr>
          <p:cNvPr id="499" name="Google Shape;499;p61"/>
          <p:cNvCxnSpPr/>
          <p:nvPr/>
        </p:nvCxnSpPr>
        <p:spPr>
          <a:xfrm>
            <a:off x="523150" y="713275"/>
            <a:ext cx="3392400" cy="90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00" name="Google Shape;500;p61"/>
          <p:cNvPicPr preferRelativeResize="0"/>
          <p:nvPr/>
        </p:nvPicPr>
        <p:blipFill>
          <a:blip r:embed="rId3">
            <a:alphaModFix/>
          </a:blip>
          <a:stretch>
            <a:fillRect/>
          </a:stretch>
        </p:blipFill>
        <p:spPr>
          <a:xfrm>
            <a:off x="1553775" y="941800"/>
            <a:ext cx="6036454" cy="40819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62"/>
          <p:cNvSpPr txBox="1">
            <a:spLocks noGrp="1"/>
          </p:cNvSpPr>
          <p:nvPr>
            <p:ph type="title"/>
          </p:nvPr>
        </p:nvSpPr>
        <p:spPr>
          <a:xfrm>
            <a:off x="3755879" y="3467800"/>
            <a:ext cx="4344300" cy="59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SETUP CLOUD SERVER</a:t>
            </a:r>
            <a:endParaRPr sz="3100"/>
          </a:p>
        </p:txBody>
      </p:sp>
      <p:sp>
        <p:nvSpPr>
          <p:cNvPr id="506" name="Google Shape;506;p62"/>
          <p:cNvSpPr txBox="1">
            <a:spLocks noGrp="1"/>
          </p:cNvSpPr>
          <p:nvPr>
            <p:ph type="title" idx="2"/>
          </p:nvPr>
        </p:nvSpPr>
        <p:spPr>
          <a:xfrm>
            <a:off x="1043821"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05</a:t>
            </a:r>
            <a:endParaRPr/>
          </a:p>
        </p:txBody>
      </p:sp>
      <p:cxnSp>
        <p:nvCxnSpPr>
          <p:cNvPr id="507" name="Google Shape;507;p62"/>
          <p:cNvCxnSpPr/>
          <p:nvPr/>
        </p:nvCxnSpPr>
        <p:spPr>
          <a:xfrm>
            <a:off x="3606302"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63"/>
          <p:cNvSpPr txBox="1">
            <a:spLocks noGrp="1"/>
          </p:cNvSpPr>
          <p:nvPr>
            <p:ph type="title"/>
          </p:nvPr>
        </p:nvSpPr>
        <p:spPr>
          <a:xfrm>
            <a:off x="400975" y="250300"/>
            <a:ext cx="3863400" cy="50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rPr>
              <a:t>PUBLIC SERVER</a:t>
            </a:r>
            <a:endParaRPr sz="2100">
              <a:solidFill>
                <a:schemeClr val="lt1"/>
              </a:solidFill>
            </a:endParaRPr>
          </a:p>
        </p:txBody>
      </p:sp>
      <p:cxnSp>
        <p:nvCxnSpPr>
          <p:cNvPr id="513" name="Google Shape;513;p63"/>
          <p:cNvCxnSpPr/>
          <p:nvPr/>
        </p:nvCxnSpPr>
        <p:spPr>
          <a:xfrm>
            <a:off x="523150" y="713275"/>
            <a:ext cx="3392400" cy="90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14" name="Google Shape;514;p63"/>
          <p:cNvPicPr preferRelativeResize="0"/>
          <p:nvPr/>
        </p:nvPicPr>
        <p:blipFill>
          <a:blip r:embed="rId3">
            <a:alphaModFix/>
          </a:blip>
          <a:stretch>
            <a:fillRect/>
          </a:stretch>
        </p:blipFill>
        <p:spPr>
          <a:xfrm>
            <a:off x="152400" y="909100"/>
            <a:ext cx="8839200" cy="396915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64"/>
          <p:cNvSpPr txBox="1">
            <a:spLocks noGrp="1"/>
          </p:cNvSpPr>
          <p:nvPr>
            <p:ph type="title"/>
          </p:nvPr>
        </p:nvSpPr>
        <p:spPr>
          <a:xfrm>
            <a:off x="400975" y="250300"/>
            <a:ext cx="5386500" cy="50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rPr>
              <a:t>SECURITY GROUP PUBLIC SERVER</a:t>
            </a:r>
            <a:endParaRPr sz="2100">
              <a:solidFill>
                <a:schemeClr val="lt1"/>
              </a:solidFill>
            </a:endParaRPr>
          </a:p>
        </p:txBody>
      </p:sp>
      <p:cxnSp>
        <p:nvCxnSpPr>
          <p:cNvPr id="520" name="Google Shape;520;p64"/>
          <p:cNvCxnSpPr/>
          <p:nvPr/>
        </p:nvCxnSpPr>
        <p:spPr>
          <a:xfrm>
            <a:off x="523150" y="713275"/>
            <a:ext cx="3392400" cy="90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21" name="Google Shape;521;p64"/>
          <p:cNvPicPr preferRelativeResize="0"/>
          <p:nvPr/>
        </p:nvPicPr>
        <p:blipFill>
          <a:blip r:embed="rId3">
            <a:alphaModFix/>
          </a:blip>
          <a:stretch>
            <a:fillRect/>
          </a:stretch>
        </p:blipFill>
        <p:spPr>
          <a:xfrm>
            <a:off x="152400" y="909100"/>
            <a:ext cx="8839201" cy="393503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8"/>
          <p:cNvSpPr txBox="1">
            <a:spLocks noGrp="1"/>
          </p:cNvSpPr>
          <p:nvPr>
            <p:ph type="title"/>
          </p:nvPr>
        </p:nvSpPr>
        <p:spPr>
          <a:xfrm>
            <a:off x="476400" y="250300"/>
            <a:ext cx="3863400" cy="50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rPr>
              <a:t>Virtual Machine</a:t>
            </a:r>
            <a:endParaRPr sz="2100">
              <a:solidFill>
                <a:schemeClr val="lt1"/>
              </a:solidFill>
            </a:endParaRPr>
          </a:p>
        </p:txBody>
      </p:sp>
      <p:cxnSp>
        <p:nvCxnSpPr>
          <p:cNvPr id="180" name="Google Shape;180;p38"/>
          <p:cNvCxnSpPr/>
          <p:nvPr/>
        </p:nvCxnSpPr>
        <p:spPr>
          <a:xfrm>
            <a:off x="564000" y="719597"/>
            <a:ext cx="2952000" cy="36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81" name="Google Shape;181;p38"/>
          <p:cNvPicPr preferRelativeResize="0"/>
          <p:nvPr/>
        </p:nvPicPr>
        <p:blipFill rotWithShape="1">
          <a:blip r:embed="rId3">
            <a:alphaModFix/>
          </a:blip>
          <a:srcRect t="12247" b="12247"/>
          <a:stretch/>
        </p:blipFill>
        <p:spPr>
          <a:xfrm>
            <a:off x="2003268" y="1249637"/>
            <a:ext cx="5130744" cy="3011120"/>
          </a:xfrm>
          <a:prstGeom prst="rect">
            <a:avLst/>
          </a:prstGeom>
          <a:noFill/>
          <a:ln>
            <a:noFill/>
          </a:ln>
        </p:spPr>
      </p:pic>
      <p:sp>
        <p:nvSpPr>
          <p:cNvPr id="182" name="Google Shape;182;p38"/>
          <p:cNvSpPr txBox="1"/>
          <p:nvPr/>
        </p:nvSpPr>
        <p:spPr>
          <a:xfrm>
            <a:off x="3452549" y="4369050"/>
            <a:ext cx="2238900" cy="21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lt1"/>
                </a:solidFill>
                <a:latin typeface="Montserrat"/>
                <a:ea typeface="Montserrat"/>
                <a:cs typeface="Montserrat"/>
                <a:sym typeface="Montserrat"/>
              </a:rPr>
              <a:t>Architecture</a:t>
            </a:r>
            <a:endParaRPr sz="1300" b="1">
              <a:solidFill>
                <a:schemeClr val="lt1"/>
              </a:solidFill>
              <a:latin typeface="Montserrat"/>
              <a:ea typeface="Montserrat"/>
              <a:cs typeface="Montserrat"/>
              <a:sym typeface="Montserrat"/>
            </a:endParaRPr>
          </a:p>
        </p:txBody>
      </p:sp>
      <p:sp>
        <p:nvSpPr>
          <p:cNvPr id="183" name="Google Shape;183;p38"/>
          <p:cNvSpPr txBox="1"/>
          <p:nvPr/>
        </p:nvSpPr>
        <p:spPr>
          <a:xfrm>
            <a:off x="892025" y="4688850"/>
            <a:ext cx="7457100" cy="40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https://www.researchgate.net/figure/Hosted-Virtual-Machine-Architecture_fig2_242077512</a:t>
            </a:r>
            <a:endParaRPr>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65"/>
          <p:cNvSpPr txBox="1">
            <a:spLocks noGrp="1"/>
          </p:cNvSpPr>
          <p:nvPr>
            <p:ph type="title"/>
          </p:nvPr>
        </p:nvSpPr>
        <p:spPr>
          <a:xfrm>
            <a:off x="400975" y="250300"/>
            <a:ext cx="5386500" cy="50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rPr>
              <a:t>KEY PAIR PUBLIC SERVER</a:t>
            </a:r>
            <a:endParaRPr sz="2100">
              <a:solidFill>
                <a:schemeClr val="lt1"/>
              </a:solidFill>
            </a:endParaRPr>
          </a:p>
        </p:txBody>
      </p:sp>
      <p:cxnSp>
        <p:nvCxnSpPr>
          <p:cNvPr id="527" name="Google Shape;527;p65"/>
          <p:cNvCxnSpPr/>
          <p:nvPr/>
        </p:nvCxnSpPr>
        <p:spPr>
          <a:xfrm>
            <a:off x="523150" y="713275"/>
            <a:ext cx="3392400" cy="90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28" name="Google Shape;528;p65"/>
          <p:cNvPicPr preferRelativeResize="0"/>
          <p:nvPr/>
        </p:nvPicPr>
        <p:blipFill>
          <a:blip r:embed="rId3">
            <a:alphaModFix/>
          </a:blip>
          <a:stretch>
            <a:fillRect/>
          </a:stretch>
        </p:blipFill>
        <p:spPr>
          <a:xfrm>
            <a:off x="1770088" y="950000"/>
            <a:ext cx="5603832" cy="40819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66"/>
          <p:cNvSpPr txBox="1">
            <a:spLocks noGrp="1"/>
          </p:cNvSpPr>
          <p:nvPr>
            <p:ph type="title"/>
          </p:nvPr>
        </p:nvSpPr>
        <p:spPr>
          <a:xfrm>
            <a:off x="400975" y="250300"/>
            <a:ext cx="5386500" cy="50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rPr>
              <a:t>ELASTIC IP PUBLIC SERVER</a:t>
            </a:r>
            <a:endParaRPr sz="2100">
              <a:solidFill>
                <a:schemeClr val="lt1"/>
              </a:solidFill>
            </a:endParaRPr>
          </a:p>
        </p:txBody>
      </p:sp>
      <p:cxnSp>
        <p:nvCxnSpPr>
          <p:cNvPr id="534" name="Google Shape;534;p66"/>
          <p:cNvCxnSpPr/>
          <p:nvPr/>
        </p:nvCxnSpPr>
        <p:spPr>
          <a:xfrm>
            <a:off x="523150" y="713275"/>
            <a:ext cx="3392400" cy="90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35" name="Google Shape;535;p66"/>
          <p:cNvPicPr preferRelativeResize="0"/>
          <p:nvPr/>
        </p:nvPicPr>
        <p:blipFill>
          <a:blip r:embed="rId3">
            <a:alphaModFix/>
          </a:blip>
          <a:stretch>
            <a:fillRect/>
          </a:stretch>
        </p:blipFill>
        <p:spPr>
          <a:xfrm>
            <a:off x="2022675" y="933625"/>
            <a:ext cx="5098650" cy="4082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7"/>
          <p:cNvSpPr txBox="1">
            <a:spLocks noGrp="1"/>
          </p:cNvSpPr>
          <p:nvPr>
            <p:ph type="title"/>
          </p:nvPr>
        </p:nvSpPr>
        <p:spPr>
          <a:xfrm>
            <a:off x="400975" y="250300"/>
            <a:ext cx="5386500" cy="50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rPr>
              <a:t>PRIVATE SERVER</a:t>
            </a:r>
            <a:endParaRPr sz="2100">
              <a:solidFill>
                <a:schemeClr val="lt1"/>
              </a:solidFill>
            </a:endParaRPr>
          </a:p>
        </p:txBody>
      </p:sp>
      <p:cxnSp>
        <p:nvCxnSpPr>
          <p:cNvPr id="541" name="Google Shape;541;p67"/>
          <p:cNvCxnSpPr/>
          <p:nvPr/>
        </p:nvCxnSpPr>
        <p:spPr>
          <a:xfrm>
            <a:off x="523150" y="713275"/>
            <a:ext cx="3392400" cy="90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42" name="Google Shape;542;p67"/>
          <p:cNvPicPr preferRelativeResize="0"/>
          <p:nvPr/>
        </p:nvPicPr>
        <p:blipFill>
          <a:blip r:embed="rId3">
            <a:alphaModFix/>
          </a:blip>
          <a:stretch>
            <a:fillRect/>
          </a:stretch>
        </p:blipFill>
        <p:spPr>
          <a:xfrm>
            <a:off x="152400" y="909100"/>
            <a:ext cx="8839200" cy="362921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68"/>
          <p:cNvSpPr txBox="1">
            <a:spLocks noGrp="1"/>
          </p:cNvSpPr>
          <p:nvPr>
            <p:ph type="title"/>
          </p:nvPr>
        </p:nvSpPr>
        <p:spPr>
          <a:xfrm>
            <a:off x="400975" y="250300"/>
            <a:ext cx="5386500" cy="50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rPr>
              <a:t>SECURITY GROUP PRIVATE SERVER</a:t>
            </a:r>
            <a:endParaRPr sz="2100">
              <a:solidFill>
                <a:schemeClr val="lt1"/>
              </a:solidFill>
            </a:endParaRPr>
          </a:p>
        </p:txBody>
      </p:sp>
      <p:cxnSp>
        <p:nvCxnSpPr>
          <p:cNvPr id="548" name="Google Shape;548;p68"/>
          <p:cNvCxnSpPr/>
          <p:nvPr/>
        </p:nvCxnSpPr>
        <p:spPr>
          <a:xfrm>
            <a:off x="523150" y="713275"/>
            <a:ext cx="3392400" cy="90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49" name="Google Shape;549;p68"/>
          <p:cNvPicPr preferRelativeResize="0"/>
          <p:nvPr/>
        </p:nvPicPr>
        <p:blipFill>
          <a:blip r:embed="rId3">
            <a:alphaModFix/>
          </a:blip>
          <a:stretch>
            <a:fillRect/>
          </a:stretch>
        </p:blipFill>
        <p:spPr>
          <a:xfrm>
            <a:off x="152400" y="1399750"/>
            <a:ext cx="8839198" cy="26249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69"/>
          <p:cNvSpPr txBox="1">
            <a:spLocks noGrp="1"/>
          </p:cNvSpPr>
          <p:nvPr>
            <p:ph type="title"/>
          </p:nvPr>
        </p:nvSpPr>
        <p:spPr>
          <a:xfrm>
            <a:off x="400975" y="250300"/>
            <a:ext cx="5386500" cy="50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rPr>
              <a:t>KEY PAIR PRIVATE SERVER</a:t>
            </a:r>
            <a:endParaRPr sz="2100">
              <a:solidFill>
                <a:schemeClr val="lt1"/>
              </a:solidFill>
            </a:endParaRPr>
          </a:p>
        </p:txBody>
      </p:sp>
      <p:cxnSp>
        <p:nvCxnSpPr>
          <p:cNvPr id="555" name="Google Shape;555;p69"/>
          <p:cNvCxnSpPr/>
          <p:nvPr/>
        </p:nvCxnSpPr>
        <p:spPr>
          <a:xfrm>
            <a:off x="523150" y="713275"/>
            <a:ext cx="3392400" cy="90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56" name="Google Shape;556;p69"/>
          <p:cNvPicPr preferRelativeResize="0"/>
          <p:nvPr/>
        </p:nvPicPr>
        <p:blipFill>
          <a:blip r:embed="rId3">
            <a:alphaModFix/>
          </a:blip>
          <a:stretch>
            <a:fillRect/>
          </a:stretch>
        </p:blipFill>
        <p:spPr>
          <a:xfrm>
            <a:off x="1975925" y="962025"/>
            <a:ext cx="5410200" cy="32194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70"/>
          <p:cNvSpPr txBox="1">
            <a:spLocks noGrp="1"/>
          </p:cNvSpPr>
          <p:nvPr>
            <p:ph type="title"/>
          </p:nvPr>
        </p:nvSpPr>
        <p:spPr>
          <a:xfrm>
            <a:off x="3755879" y="3467800"/>
            <a:ext cx="4344300" cy="59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ADD USER AND CONFIG SSH</a:t>
            </a:r>
            <a:endParaRPr sz="3100"/>
          </a:p>
        </p:txBody>
      </p:sp>
      <p:sp>
        <p:nvSpPr>
          <p:cNvPr id="562" name="Google Shape;562;p70"/>
          <p:cNvSpPr txBox="1">
            <a:spLocks noGrp="1"/>
          </p:cNvSpPr>
          <p:nvPr>
            <p:ph type="title" idx="2"/>
          </p:nvPr>
        </p:nvSpPr>
        <p:spPr>
          <a:xfrm>
            <a:off x="1043821"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06</a:t>
            </a:r>
            <a:endParaRPr/>
          </a:p>
        </p:txBody>
      </p:sp>
      <p:cxnSp>
        <p:nvCxnSpPr>
          <p:cNvPr id="563" name="Google Shape;563;p70"/>
          <p:cNvCxnSpPr/>
          <p:nvPr/>
        </p:nvCxnSpPr>
        <p:spPr>
          <a:xfrm>
            <a:off x="3606302"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71"/>
          <p:cNvSpPr txBox="1">
            <a:spLocks noGrp="1"/>
          </p:cNvSpPr>
          <p:nvPr>
            <p:ph type="title"/>
          </p:nvPr>
        </p:nvSpPr>
        <p:spPr>
          <a:xfrm>
            <a:off x="400975" y="250300"/>
            <a:ext cx="5386500" cy="50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rPr>
              <a:t>ADD USER</a:t>
            </a:r>
            <a:endParaRPr sz="2100">
              <a:solidFill>
                <a:schemeClr val="lt1"/>
              </a:solidFill>
            </a:endParaRPr>
          </a:p>
        </p:txBody>
      </p:sp>
      <p:cxnSp>
        <p:nvCxnSpPr>
          <p:cNvPr id="569" name="Google Shape;569;p71"/>
          <p:cNvCxnSpPr/>
          <p:nvPr/>
        </p:nvCxnSpPr>
        <p:spPr>
          <a:xfrm>
            <a:off x="523150" y="713275"/>
            <a:ext cx="3392400" cy="90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70" name="Google Shape;570;p71"/>
          <p:cNvPicPr preferRelativeResize="0"/>
          <p:nvPr/>
        </p:nvPicPr>
        <p:blipFill>
          <a:blip r:embed="rId3">
            <a:alphaModFix/>
          </a:blip>
          <a:stretch>
            <a:fillRect/>
          </a:stretch>
        </p:blipFill>
        <p:spPr>
          <a:xfrm>
            <a:off x="1315888" y="884550"/>
            <a:ext cx="6512213" cy="4082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72"/>
          <p:cNvSpPr txBox="1">
            <a:spLocks noGrp="1"/>
          </p:cNvSpPr>
          <p:nvPr>
            <p:ph type="title"/>
          </p:nvPr>
        </p:nvSpPr>
        <p:spPr>
          <a:xfrm>
            <a:off x="400975" y="250300"/>
            <a:ext cx="5386500" cy="50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rPr>
              <a:t>ADD USER</a:t>
            </a:r>
            <a:endParaRPr sz="2100">
              <a:solidFill>
                <a:schemeClr val="lt1"/>
              </a:solidFill>
            </a:endParaRPr>
          </a:p>
        </p:txBody>
      </p:sp>
      <p:cxnSp>
        <p:nvCxnSpPr>
          <p:cNvPr id="576" name="Google Shape;576;p72"/>
          <p:cNvCxnSpPr/>
          <p:nvPr/>
        </p:nvCxnSpPr>
        <p:spPr>
          <a:xfrm>
            <a:off x="523150" y="713275"/>
            <a:ext cx="3392400" cy="90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77" name="Google Shape;577;p72"/>
          <p:cNvPicPr preferRelativeResize="0"/>
          <p:nvPr/>
        </p:nvPicPr>
        <p:blipFill>
          <a:blip r:embed="rId3">
            <a:alphaModFix/>
          </a:blip>
          <a:stretch>
            <a:fillRect/>
          </a:stretch>
        </p:blipFill>
        <p:spPr>
          <a:xfrm>
            <a:off x="822250" y="982700"/>
            <a:ext cx="7499488" cy="40820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73"/>
          <p:cNvSpPr txBox="1">
            <a:spLocks noGrp="1"/>
          </p:cNvSpPr>
          <p:nvPr>
            <p:ph type="title"/>
          </p:nvPr>
        </p:nvSpPr>
        <p:spPr>
          <a:xfrm>
            <a:off x="400975" y="250300"/>
            <a:ext cx="5386500" cy="50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rPr>
              <a:t>CONFIGURE SSH</a:t>
            </a:r>
            <a:endParaRPr sz="2100">
              <a:solidFill>
                <a:schemeClr val="lt1"/>
              </a:solidFill>
            </a:endParaRPr>
          </a:p>
        </p:txBody>
      </p:sp>
      <p:cxnSp>
        <p:nvCxnSpPr>
          <p:cNvPr id="583" name="Google Shape;583;p73"/>
          <p:cNvCxnSpPr/>
          <p:nvPr/>
        </p:nvCxnSpPr>
        <p:spPr>
          <a:xfrm>
            <a:off x="523150" y="713275"/>
            <a:ext cx="3392400" cy="90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84" name="Google Shape;584;p73"/>
          <p:cNvPicPr preferRelativeResize="0"/>
          <p:nvPr/>
        </p:nvPicPr>
        <p:blipFill>
          <a:blip r:embed="rId3">
            <a:alphaModFix/>
          </a:blip>
          <a:stretch>
            <a:fillRect/>
          </a:stretch>
        </p:blipFill>
        <p:spPr>
          <a:xfrm>
            <a:off x="1654363" y="860025"/>
            <a:ext cx="5835282" cy="40820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74"/>
          <p:cNvSpPr txBox="1">
            <a:spLocks noGrp="1"/>
          </p:cNvSpPr>
          <p:nvPr>
            <p:ph type="title"/>
          </p:nvPr>
        </p:nvSpPr>
        <p:spPr>
          <a:xfrm>
            <a:off x="400975" y="250300"/>
            <a:ext cx="5386500" cy="50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rPr>
              <a:t>CONFIGURE SSH</a:t>
            </a:r>
            <a:endParaRPr sz="2100">
              <a:solidFill>
                <a:schemeClr val="lt1"/>
              </a:solidFill>
            </a:endParaRPr>
          </a:p>
        </p:txBody>
      </p:sp>
      <p:cxnSp>
        <p:nvCxnSpPr>
          <p:cNvPr id="590" name="Google Shape;590;p74"/>
          <p:cNvCxnSpPr/>
          <p:nvPr/>
        </p:nvCxnSpPr>
        <p:spPr>
          <a:xfrm>
            <a:off x="523150" y="713275"/>
            <a:ext cx="3392400" cy="90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91" name="Google Shape;591;p74"/>
          <p:cNvPicPr preferRelativeResize="0"/>
          <p:nvPr/>
        </p:nvPicPr>
        <p:blipFill>
          <a:blip r:embed="rId3">
            <a:alphaModFix/>
          </a:blip>
          <a:stretch>
            <a:fillRect/>
          </a:stretch>
        </p:blipFill>
        <p:spPr>
          <a:xfrm>
            <a:off x="1204913" y="1048125"/>
            <a:ext cx="6734175" cy="3562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9"/>
          <p:cNvSpPr txBox="1">
            <a:spLocks noGrp="1"/>
          </p:cNvSpPr>
          <p:nvPr>
            <p:ph type="title"/>
          </p:nvPr>
        </p:nvSpPr>
        <p:spPr>
          <a:xfrm>
            <a:off x="3755879" y="3453850"/>
            <a:ext cx="43443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100"/>
              <a:t>INSTALASI UBUNTU</a:t>
            </a:r>
            <a:endParaRPr sz="3100"/>
          </a:p>
        </p:txBody>
      </p:sp>
      <p:sp>
        <p:nvSpPr>
          <p:cNvPr id="189" name="Google Shape;189;p39"/>
          <p:cNvSpPr txBox="1">
            <a:spLocks noGrp="1"/>
          </p:cNvSpPr>
          <p:nvPr>
            <p:ph type="title" idx="2"/>
          </p:nvPr>
        </p:nvSpPr>
        <p:spPr>
          <a:xfrm>
            <a:off x="1043821"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cxnSp>
        <p:nvCxnSpPr>
          <p:cNvPr id="190" name="Google Shape;190;p39"/>
          <p:cNvCxnSpPr/>
          <p:nvPr/>
        </p:nvCxnSpPr>
        <p:spPr>
          <a:xfrm>
            <a:off x="3606302"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75"/>
          <p:cNvSpPr txBox="1">
            <a:spLocks noGrp="1"/>
          </p:cNvSpPr>
          <p:nvPr>
            <p:ph type="title"/>
          </p:nvPr>
        </p:nvSpPr>
        <p:spPr>
          <a:xfrm>
            <a:off x="400975" y="250300"/>
            <a:ext cx="5386500" cy="50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rPr>
              <a:t>CONFIGURE SSH</a:t>
            </a:r>
            <a:endParaRPr sz="2100">
              <a:solidFill>
                <a:schemeClr val="lt1"/>
              </a:solidFill>
            </a:endParaRPr>
          </a:p>
        </p:txBody>
      </p:sp>
      <p:cxnSp>
        <p:nvCxnSpPr>
          <p:cNvPr id="597" name="Google Shape;597;p75"/>
          <p:cNvCxnSpPr/>
          <p:nvPr/>
        </p:nvCxnSpPr>
        <p:spPr>
          <a:xfrm>
            <a:off x="523150" y="713275"/>
            <a:ext cx="3392400" cy="90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98" name="Google Shape;598;p75"/>
          <p:cNvPicPr preferRelativeResize="0"/>
          <p:nvPr/>
        </p:nvPicPr>
        <p:blipFill>
          <a:blip r:embed="rId3">
            <a:alphaModFix/>
          </a:blip>
          <a:stretch>
            <a:fillRect/>
          </a:stretch>
        </p:blipFill>
        <p:spPr>
          <a:xfrm>
            <a:off x="1943100" y="1367025"/>
            <a:ext cx="5257800" cy="20478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76"/>
          <p:cNvSpPr txBox="1">
            <a:spLocks noGrp="1"/>
          </p:cNvSpPr>
          <p:nvPr>
            <p:ph type="title"/>
          </p:nvPr>
        </p:nvSpPr>
        <p:spPr>
          <a:xfrm>
            <a:off x="400975" y="250300"/>
            <a:ext cx="5386500" cy="50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rPr>
              <a:t>CONFIGURE SSH</a:t>
            </a:r>
            <a:endParaRPr sz="2100">
              <a:solidFill>
                <a:schemeClr val="lt1"/>
              </a:solidFill>
            </a:endParaRPr>
          </a:p>
        </p:txBody>
      </p:sp>
      <p:cxnSp>
        <p:nvCxnSpPr>
          <p:cNvPr id="604" name="Google Shape;604;p76"/>
          <p:cNvCxnSpPr/>
          <p:nvPr/>
        </p:nvCxnSpPr>
        <p:spPr>
          <a:xfrm>
            <a:off x="523150" y="713275"/>
            <a:ext cx="3392400" cy="90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605" name="Google Shape;605;p76"/>
          <p:cNvPicPr preferRelativeResize="0"/>
          <p:nvPr/>
        </p:nvPicPr>
        <p:blipFill>
          <a:blip r:embed="rId3">
            <a:alphaModFix/>
          </a:blip>
          <a:stretch>
            <a:fillRect/>
          </a:stretch>
        </p:blipFill>
        <p:spPr>
          <a:xfrm>
            <a:off x="2036900" y="835500"/>
            <a:ext cx="5070194" cy="40820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77"/>
          <p:cNvSpPr txBox="1">
            <a:spLocks noGrp="1"/>
          </p:cNvSpPr>
          <p:nvPr>
            <p:ph type="title"/>
          </p:nvPr>
        </p:nvSpPr>
        <p:spPr>
          <a:xfrm>
            <a:off x="3755879" y="3467800"/>
            <a:ext cx="4344300" cy="59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NAT GATEWAY</a:t>
            </a:r>
            <a:endParaRPr sz="3100"/>
          </a:p>
        </p:txBody>
      </p:sp>
      <p:sp>
        <p:nvSpPr>
          <p:cNvPr id="611" name="Google Shape;611;p77"/>
          <p:cNvSpPr txBox="1">
            <a:spLocks noGrp="1"/>
          </p:cNvSpPr>
          <p:nvPr>
            <p:ph type="title" idx="2"/>
          </p:nvPr>
        </p:nvSpPr>
        <p:spPr>
          <a:xfrm>
            <a:off x="1043821"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07</a:t>
            </a:r>
            <a:endParaRPr/>
          </a:p>
        </p:txBody>
      </p:sp>
      <p:cxnSp>
        <p:nvCxnSpPr>
          <p:cNvPr id="612" name="Google Shape;612;p77"/>
          <p:cNvCxnSpPr/>
          <p:nvPr/>
        </p:nvCxnSpPr>
        <p:spPr>
          <a:xfrm>
            <a:off x="3606302"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78"/>
          <p:cNvSpPr txBox="1">
            <a:spLocks noGrp="1"/>
          </p:cNvSpPr>
          <p:nvPr>
            <p:ph type="title"/>
          </p:nvPr>
        </p:nvSpPr>
        <p:spPr>
          <a:xfrm>
            <a:off x="400975" y="250300"/>
            <a:ext cx="5386500" cy="50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rPr>
              <a:t>NAT GATEWAY</a:t>
            </a:r>
            <a:endParaRPr sz="2100">
              <a:solidFill>
                <a:schemeClr val="lt1"/>
              </a:solidFill>
            </a:endParaRPr>
          </a:p>
        </p:txBody>
      </p:sp>
      <p:cxnSp>
        <p:nvCxnSpPr>
          <p:cNvPr id="618" name="Google Shape;618;p78"/>
          <p:cNvCxnSpPr/>
          <p:nvPr/>
        </p:nvCxnSpPr>
        <p:spPr>
          <a:xfrm>
            <a:off x="523150" y="713275"/>
            <a:ext cx="3392400" cy="90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619" name="Google Shape;619;p78"/>
          <p:cNvSpPr txBox="1"/>
          <p:nvPr/>
        </p:nvSpPr>
        <p:spPr>
          <a:xfrm>
            <a:off x="1257350" y="4865375"/>
            <a:ext cx="6787200" cy="21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lt1"/>
                </a:solidFill>
                <a:latin typeface="Montserrat"/>
                <a:ea typeface="Montserrat"/>
                <a:cs typeface="Montserrat"/>
                <a:sym typeface="Montserrat"/>
              </a:rPr>
              <a:t>https://docs.aws.amazon.com/vpc/latest/userguide/vpc-nat-gateway.html</a:t>
            </a:r>
            <a:endParaRPr sz="1300" b="1">
              <a:solidFill>
                <a:schemeClr val="lt1"/>
              </a:solidFill>
              <a:latin typeface="Montserrat"/>
              <a:ea typeface="Montserrat"/>
              <a:cs typeface="Montserrat"/>
              <a:sym typeface="Montserrat"/>
            </a:endParaRPr>
          </a:p>
        </p:txBody>
      </p:sp>
      <p:pic>
        <p:nvPicPr>
          <p:cNvPr id="620" name="Google Shape;620;p78"/>
          <p:cNvPicPr preferRelativeResize="0"/>
          <p:nvPr/>
        </p:nvPicPr>
        <p:blipFill>
          <a:blip r:embed="rId3">
            <a:alphaModFix/>
          </a:blip>
          <a:stretch>
            <a:fillRect/>
          </a:stretch>
        </p:blipFill>
        <p:spPr>
          <a:xfrm>
            <a:off x="2139988" y="817250"/>
            <a:ext cx="5021931" cy="38038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79"/>
          <p:cNvSpPr txBox="1">
            <a:spLocks noGrp="1"/>
          </p:cNvSpPr>
          <p:nvPr>
            <p:ph type="title"/>
          </p:nvPr>
        </p:nvSpPr>
        <p:spPr>
          <a:xfrm>
            <a:off x="400975" y="250300"/>
            <a:ext cx="5386500" cy="50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rPr>
              <a:t>NAT GATEWAY</a:t>
            </a:r>
            <a:endParaRPr sz="2100">
              <a:solidFill>
                <a:schemeClr val="lt1"/>
              </a:solidFill>
            </a:endParaRPr>
          </a:p>
        </p:txBody>
      </p:sp>
      <p:cxnSp>
        <p:nvCxnSpPr>
          <p:cNvPr id="626" name="Google Shape;626;p79"/>
          <p:cNvCxnSpPr/>
          <p:nvPr/>
        </p:nvCxnSpPr>
        <p:spPr>
          <a:xfrm>
            <a:off x="523150" y="713275"/>
            <a:ext cx="3392400" cy="90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627" name="Google Shape;627;p79"/>
          <p:cNvSpPr txBox="1"/>
          <p:nvPr/>
        </p:nvSpPr>
        <p:spPr>
          <a:xfrm>
            <a:off x="1257350" y="4865375"/>
            <a:ext cx="6787200" cy="21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300" b="1">
              <a:solidFill>
                <a:schemeClr val="lt1"/>
              </a:solidFill>
              <a:latin typeface="Montserrat"/>
              <a:ea typeface="Montserrat"/>
              <a:cs typeface="Montserrat"/>
              <a:sym typeface="Montserrat"/>
            </a:endParaRPr>
          </a:p>
        </p:txBody>
      </p:sp>
      <p:pic>
        <p:nvPicPr>
          <p:cNvPr id="628" name="Google Shape;628;p79"/>
          <p:cNvPicPr preferRelativeResize="0"/>
          <p:nvPr/>
        </p:nvPicPr>
        <p:blipFill>
          <a:blip r:embed="rId3">
            <a:alphaModFix/>
          </a:blip>
          <a:stretch>
            <a:fillRect/>
          </a:stretch>
        </p:blipFill>
        <p:spPr>
          <a:xfrm>
            <a:off x="2150638" y="1722200"/>
            <a:ext cx="5000625" cy="15430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80"/>
          <p:cNvSpPr txBox="1">
            <a:spLocks noGrp="1"/>
          </p:cNvSpPr>
          <p:nvPr>
            <p:ph type="title"/>
          </p:nvPr>
        </p:nvSpPr>
        <p:spPr>
          <a:xfrm>
            <a:off x="400975" y="250300"/>
            <a:ext cx="5386500" cy="50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rPr>
              <a:t>NAT GATEWAY</a:t>
            </a:r>
            <a:endParaRPr sz="2100">
              <a:solidFill>
                <a:schemeClr val="lt1"/>
              </a:solidFill>
            </a:endParaRPr>
          </a:p>
        </p:txBody>
      </p:sp>
      <p:cxnSp>
        <p:nvCxnSpPr>
          <p:cNvPr id="634" name="Google Shape;634;p80"/>
          <p:cNvCxnSpPr/>
          <p:nvPr/>
        </p:nvCxnSpPr>
        <p:spPr>
          <a:xfrm>
            <a:off x="523150" y="713275"/>
            <a:ext cx="3392400" cy="90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635" name="Google Shape;635;p80"/>
          <p:cNvSpPr txBox="1"/>
          <p:nvPr/>
        </p:nvSpPr>
        <p:spPr>
          <a:xfrm>
            <a:off x="1257350" y="4865375"/>
            <a:ext cx="6787200" cy="21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300" b="1">
              <a:solidFill>
                <a:schemeClr val="lt1"/>
              </a:solidFill>
              <a:latin typeface="Montserrat"/>
              <a:ea typeface="Montserrat"/>
              <a:cs typeface="Montserrat"/>
              <a:sym typeface="Montserrat"/>
            </a:endParaRPr>
          </a:p>
        </p:txBody>
      </p:sp>
      <p:pic>
        <p:nvPicPr>
          <p:cNvPr id="636" name="Google Shape;636;p80"/>
          <p:cNvPicPr preferRelativeResize="0"/>
          <p:nvPr/>
        </p:nvPicPr>
        <p:blipFill>
          <a:blip r:embed="rId3">
            <a:alphaModFix/>
          </a:blip>
          <a:stretch>
            <a:fillRect/>
          </a:stretch>
        </p:blipFill>
        <p:spPr>
          <a:xfrm>
            <a:off x="2453713" y="1009600"/>
            <a:ext cx="4236574" cy="38038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81"/>
          <p:cNvSpPr txBox="1">
            <a:spLocks noGrp="1"/>
          </p:cNvSpPr>
          <p:nvPr>
            <p:ph type="title"/>
          </p:nvPr>
        </p:nvSpPr>
        <p:spPr>
          <a:xfrm>
            <a:off x="400975" y="250300"/>
            <a:ext cx="5386500" cy="50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rPr>
              <a:t>NAT GATEWAY</a:t>
            </a:r>
            <a:endParaRPr sz="2100">
              <a:solidFill>
                <a:schemeClr val="lt1"/>
              </a:solidFill>
            </a:endParaRPr>
          </a:p>
        </p:txBody>
      </p:sp>
      <p:cxnSp>
        <p:nvCxnSpPr>
          <p:cNvPr id="642" name="Google Shape;642;p81"/>
          <p:cNvCxnSpPr/>
          <p:nvPr/>
        </p:nvCxnSpPr>
        <p:spPr>
          <a:xfrm>
            <a:off x="523150" y="713275"/>
            <a:ext cx="3392400" cy="90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643" name="Google Shape;643;p81"/>
          <p:cNvSpPr txBox="1"/>
          <p:nvPr/>
        </p:nvSpPr>
        <p:spPr>
          <a:xfrm>
            <a:off x="1257350" y="4865375"/>
            <a:ext cx="6787200" cy="21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300" b="1">
              <a:solidFill>
                <a:schemeClr val="lt1"/>
              </a:solidFill>
              <a:latin typeface="Montserrat"/>
              <a:ea typeface="Montserrat"/>
              <a:cs typeface="Montserrat"/>
              <a:sym typeface="Montserrat"/>
            </a:endParaRPr>
          </a:p>
        </p:txBody>
      </p:sp>
      <p:pic>
        <p:nvPicPr>
          <p:cNvPr id="644" name="Google Shape;644;p81"/>
          <p:cNvPicPr preferRelativeResize="0"/>
          <p:nvPr/>
        </p:nvPicPr>
        <p:blipFill>
          <a:blip r:embed="rId3">
            <a:alphaModFix/>
          </a:blip>
          <a:stretch>
            <a:fillRect/>
          </a:stretch>
        </p:blipFill>
        <p:spPr>
          <a:xfrm>
            <a:off x="152400" y="909100"/>
            <a:ext cx="8839200" cy="307873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82"/>
          <p:cNvSpPr txBox="1">
            <a:spLocks noGrp="1"/>
          </p:cNvSpPr>
          <p:nvPr>
            <p:ph type="title"/>
          </p:nvPr>
        </p:nvSpPr>
        <p:spPr>
          <a:xfrm>
            <a:off x="400975" y="250300"/>
            <a:ext cx="5386500" cy="50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rPr>
              <a:t>NAT GATEWAY</a:t>
            </a:r>
            <a:endParaRPr sz="2100">
              <a:solidFill>
                <a:schemeClr val="lt1"/>
              </a:solidFill>
            </a:endParaRPr>
          </a:p>
        </p:txBody>
      </p:sp>
      <p:cxnSp>
        <p:nvCxnSpPr>
          <p:cNvPr id="650" name="Google Shape;650;p82"/>
          <p:cNvCxnSpPr/>
          <p:nvPr/>
        </p:nvCxnSpPr>
        <p:spPr>
          <a:xfrm>
            <a:off x="523150" y="713275"/>
            <a:ext cx="3392400" cy="90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651" name="Google Shape;651;p82"/>
          <p:cNvSpPr txBox="1"/>
          <p:nvPr/>
        </p:nvSpPr>
        <p:spPr>
          <a:xfrm>
            <a:off x="1257350" y="4865375"/>
            <a:ext cx="6787200" cy="21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300" b="1">
              <a:solidFill>
                <a:schemeClr val="lt1"/>
              </a:solidFill>
              <a:latin typeface="Montserrat"/>
              <a:ea typeface="Montserrat"/>
              <a:cs typeface="Montserrat"/>
              <a:sym typeface="Montserrat"/>
            </a:endParaRPr>
          </a:p>
        </p:txBody>
      </p:sp>
      <p:pic>
        <p:nvPicPr>
          <p:cNvPr id="652" name="Google Shape;652;p82"/>
          <p:cNvPicPr preferRelativeResize="0"/>
          <p:nvPr/>
        </p:nvPicPr>
        <p:blipFill>
          <a:blip r:embed="rId3">
            <a:alphaModFix/>
          </a:blip>
          <a:stretch>
            <a:fillRect/>
          </a:stretch>
        </p:blipFill>
        <p:spPr>
          <a:xfrm>
            <a:off x="1062038" y="1711625"/>
            <a:ext cx="7019925" cy="20478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83"/>
          <p:cNvSpPr txBox="1">
            <a:spLocks noGrp="1"/>
          </p:cNvSpPr>
          <p:nvPr>
            <p:ph type="title"/>
          </p:nvPr>
        </p:nvSpPr>
        <p:spPr>
          <a:xfrm>
            <a:off x="3755879" y="3467800"/>
            <a:ext cx="4344300" cy="59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SERVER FOR APPLICATION</a:t>
            </a:r>
            <a:endParaRPr sz="3100"/>
          </a:p>
        </p:txBody>
      </p:sp>
      <p:sp>
        <p:nvSpPr>
          <p:cNvPr id="658" name="Google Shape;658;p83"/>
          <p:cNvSpPr txBox="1">
            <a:spLocks noGrp="1"/>
          </p:cNvSpPr>
          <p:nvPr>
            <p:ph type="title" idx="2"/>
          </p:nvPr>
        </p:nvSpPr>
        <p:spPr>
          <a:xfrm>
            <a:off x="1043821"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08</a:t>
            </a:r>
            <a:endParaRPr/>
          </a:p>
        </p:txBody>
      </p:sp>
      <p:cxnSp>
        <p:nvCxnSpPr>
          <p:cNvPr id="659" name="Google Shape;659;p83"/>
          <p:cNvCxnSpPr/>
          <p:nvPr/>
        </p:nvCxnSpPr>
        <p:spPr>
          <a:xfrm>
            <a:off x="3606302"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cxnSp>
        <p:nvCxnSpPr>
          <p:cNvPr id="664" name="Google Shape;664;p84"/>
          <p:cNvCxnSpPr>
            <a:stCxn id="665" idx="6"/>
          </p:cNvCxnSpPr>
          <p:nvPr/>
        </p:nvCxnSpPr>
        <p:spPr>
          <a:xfrm>
            <a:off x="776104" y="2388645"/>
            <a:ext cx="300" cy="554700"/>
          </a:xfrm>
          <a:prstGeom prst="straightConnector1">
            <a:avLst/>
          </a:prstGeom>
          <a:noFill/>
          <a:ln w="9525" cap="flat" cmpd="sng">
            <a:solidFill>
              <a:schemeClr val="lt2"/>
            </a:solidFill>
            <a:prstDash val="solid"/>
            <a:round/>
            <a:headEnd type="none" w="med" len="med"/>
            <a:tailEnd type="none" w="med" len="med"/>
          </a:ln>
        </p:spPr>
      </p:cxnSp>
      <p:cxnSp>
        <p:nvCxnSpPr>
          <p:cNvPr id="666" name="Google Shape;666;p84"/>
          <p:cNvCxnSpPr>
            <a:stCxn id="667" idx="6"/>
            <a:endCxn id="668" idx="2"/>
          </p:cNvCxnSpPr>
          <p:nvPr/>
        </p:nvCxnSpPr>
        <p:spPr>
          <a:xfrm flipH="1">
            <a:off x="776076" y="3351657"/>
            <a:ext cx="300" cy="1015800"/>
          </a:xfrm>
          <a:prstGeom prst="straightConnector1">
            <a:avLst/>
          </a:prstGeom>
          <a:noFill/>
          <a:ln w="9525" cap="flat" cmpd="sng">
            <a:solidFill>
              <a:schemeClr val="lt2"/>
            </a:solidFill>
            <a:prstDash val="solid"/>
            <a:round/>
            <a:headEnd type="none" w="med" len="med"/>
            <a:tailEnd type="none" w="med" len="med"/>
          </a:ln>
        </p:spPr>
      </p:cxnSp>
      <p:cxnSp>
        <p:nvCxnSpPr>
          <p:cNvPr id="669" name="Google Shape;669;p84"/>
          <p:cNvCxnSpPr>
            <a:stCxn id="670" idx="6"/>
            <a:endCxn id="665" idx="2"/>
          </p:cNvCxnSpPr>
          <p:nvPr/>
        </p:nvCxnSpPr>
        <p:spPr>
          <a:xfrm>
            <a:off x="776019" y="1424532"/>
            <a:ext cx="0" cy="554700"/>
          </a:xfrm>
          <a:prstGeom prst="straightConnector1">
            <a:avLst/>
          </a:prstGeom>
          <a:noFill/>
          <a:ln w="9525" cap="flat" cmpd="sng">
            <a:solidFill>
              <a:schemeClr val="lt2"/>
            </a:solidFill>
            <a:prstDash val="solid"/>
            <a:round/>
            <a:headEnd type="none" w="med" len="med"/>
            <a:tailEnd type="none" w="med" len="med"/>
          </a:ln>
        </p:spPr>
      </p:cxnSp>
      <p:grpSp>
        <p:nvGrpSpPr>
          <p:cNvPr id="671" name="Google Shape;671;p84"/>
          <p:cNvGrpSpPr/>
          <p:nvPr/>
        </p:nvGrpSpPr>
        <p:grpSpPr>
          <a:xfrm rot="5400000">
            <a:off x="628067" y="1922629"/>
            <a:ext cx="409376" cy="522656"/>
            <a:chOff x="3969644" y="2377627"/>
            <a:chExt cx="225900" cy="288426"/>
          </a:xfrm>
        </p:grpSpPr>
        <p:cxnSp>
          <p:nvCxnSpPr>
            <p:cNvPr id="672" name="Google Shape;672;p84"/>
            <p:cNvCxnSpPr/>
            <p:nvPr/>
          </p:nvCxnSpPr>
          <p:spPr>
            <a:xfrm>
              <a:off x="4082390" y="2377627"/>
              <a:ext cx="0" cy="99900"/>
            </a:xfrm>
            <a:prstGeom prst="straightConnector1">
              <a:avLst/>
            </a:prstGeom>
            <a:noFill/>
            <a:ln w="9525" cap="flat" cmpd="sng">
              <a:solidFill>
                <a:schemeClr val="lt2"/>
              </a:solidFill>
              <a:prstDash val="solid"/>
              <a:round/>
              <a:headEnd type="none" w="med" len="med"/>
              <a:tailEnd type="none" w="med" len="med"/>
            </a:ln>
          </p:spPr>
        </p:cxnSp>
        <p:sp>
          <p:nvSpPr>
            <p:cNvPr id="665" name="Google Shape;665;p84"/>
            <p:cNvSpPr/>
            <p:nvPr/>
          </p:nvSpPr>
          <p:spPr>
            <a:xfrm>
              <a:off x="3969644" y="2440153"/>
              <a:ext cx="225900" cy="2259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84"/>
            <p:cNvSpPr/>
            <p:nvPr/>
          </p:nvSpPr>
          <p:spPr>
            <a:xfrm>
              <a:off x="3998471" y="2468982"/>
              <a:ext cx="168300" cy="168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 name="Google Shape;674;p84"/>
          <p:cNvGrpSpPr/>
          <p:nvPr/>
        </p:nvGrpSpPr>
        <p:grpSpPr>
          <a:xfrm rot="5400000">
            <a:off x="646138" y="2868657"/>
            <a:ext cx="408832" cy="557167"/>
            <a:chOff x="4426818" y="2358282"/>
            <a:chExt cx="225600" cy="307471"/>
          </a:xfrm>
        </p:grpSpPr>
        <p:cxnSp>
          <p:nvCxnSpPr>
            <p:cNvPr id="675" name="Google Shape;675;p84"/>
            <p:cNvCxnSpPr>
              <a:stCxn id="676" idx="0"/>
            </p:cNvCxnSpPr>
            <p:nvPr/>
          </p:nvCxnSpPr>
          <p:spPr>
            <a:xfrm rot="-5400000">
              <a:off x="4484294" y="2413632"/>
              <a:ext cx="110700" cy="0"/>
            </a:xfrm>
            <a:prstGeom prst="straightConnector1">
              <a:avLst/>
            </a:prstGeom>
            <a:noFill/>
            <a:ln w="9525" cap="flat" cmpd="sng">
              <a:solidFill>
                <a:schemeClr val="lt2"/>
              </a:solidFill>
              <a:prstDash val="solid"/>
              <a:round/>
              <a:headEnd type="none" w="med" len="med"/>
              <a:tailEnd type="none" w="med" len="med"/>
            </a:ln>
          </p:spPr>
        </p:cxnSp>
        <p:sp>
          <p:nvSpPr>
            <p:cNvPr id="667" name="Google Shape;667;p84"/>
            <p:cNvSpPr/>
            <p:nvPr/>
          </p:nvSpPr>
          <p:spPr>
            <a:xfrm>
              <a:off x="4426818" y="2440153"/>
              <a:ext cx="225600" cy="2256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84"/>
            <p:cNvSpPr/>
            <p:nvPr/>
          </p:nvSpPr>
          <p:spPr>
            <a:xfrm>
              <a:off x="4455644" y="2468982"/>
              <a:ext cx="168000" cy="1680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 name="Google Shape;677;p84"/>
          <p:cNvGrpSpPr/>
          <p:nvPr/>
        </p:nvGrpSpPr>
        <p:grpSpPr>
          <a:xfrm rot="5400000">
            <a:off x="628336" y="4258617"/>
            <a:ext cx="408832" cy="522113"/>
            <a:chOff x="4883984" y="2377627"/>
            <a:chExt cx="225600" cy="288126"/>
          </a:xfrm>
        </p:grpSpPr>
        <p:cxnSp>
          <p:nvCxnSpPr>
            <p:cNvPr id="678" name="Google Shape;678;p84"/>
            <p:cNvCxnSpPr/>
            <p:nvPr/>
          </p:nvCxnSpPr>
          <p:spPr>
            <a:xfrm>
              <a:off x="4996858" y="2377627"/>
              <a:ext cx="0" cy="99600"/>
            </a:xfrm>
            <a:prstGeom prst="straightConnector1">
              <a:avLst/>
            </a:prstGeom>
            <a:noFill/>
            <a:ln w="9525" cap="flat" cmpd="sng">
              <a:solidFill>
                <a:schemeClr val="lt2"/>
              </a:solidFill>
              <a:prstDash val="solid"/>
              <a:round/>
              <a:headEnd type="none" w="med" len="med"/>
              <a:tailEnd type="none" w="med" len="med"/>
            </a:ln>
          </p:spPr>
        </p:cxnSp>
        <p:sp>
          <p:nvSpPr>
            <p:cNvPr id="679" name="Google Shape;679;p84"/>
            <p:cNvSpPr/>
            <p:nvPr/>
          </p:nvSpPr>
          <p:spPr>
            <a:xfrm>
              <a:off x="4883984" y="2440153"/>
              <a:ext cx="225600" cy="2256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84"/>
            <p:cNvSpPr/>
            <p:nvPr/>
          </p:nvSpPr>
          <p:spPr>
            <a:xfrm>
              <a:off x="4912810" y="2468982"/>
              <a:ext cx="168000" cy="1680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 name="Google Shape;680;p84"/>
          <p:cNvGrpSpPr/>
          <p:nvPr/>
        </p:nvGrpSpPr>
        <p:grpSpPr>
          <a:xfrm rot="5400000">
            <a:off x="645771" y="941344"/>
            <a:ext cx="408906" cy="557469"/>
            <a:chOff x="2182679" y="2005014"/>
            <a:chExt cx="792300" cy="1080158"/>
          </a:xfrm>
        </p:grpSpPr>
        <p:cxnSp>
          <p:nvCxnSpPr>
            <p:cNvPr id="681" name="Google Shape;681;p84"/>
            <p:cNvCxnSpPr>
              <a:stCxn id="682" idx="0"/>
            </p:cNvCxnSpPr>
            <p:nvPr/>
          </p:nvCxnSpPr>
          <p:spPr>
            <a:xfrm rot="-5400000">
              <a:off x="2384561" y="2199414"/>
              <a:ext cx="388800" cy="0"/>
            </a:xfrm>
            <a:prstGeom prst="straightConnector1">
              <a:avLst/>
            </a:prstGeom>
            <a:noFill/>
            <a:ln w="9525" cap="flat" cmpd="sng">
              <a:solidFill>
                <a:schemeClr val="lt2"/>
              </a:solidFill>
              <a:prstDash val="solid"/>
              <a:round/>
              <a:headEnd type="none" w="med" len="med"/>
              <a:tailEnd type="none" w="med" len="med"/>
            </a:ln>
          </p:spPr>
        </p:cxnSp>
        <p:sp>
          <p:nvSpPr>
            <p:cNvPr id="670" name="Google Shape;670;p84"/>
            <p:cNvSpPr/>
            <p:nvPr/>
          </p:nvSpPr>
          <p:spPr>
            <a:xfrm>
              <a:off x="2182679" y="2292572"/>
              <a:ext cx="792300" cy="7926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84"/>
            <p:cNvSpPr/>
            <p:nvPr/>
          </p:nvSpPr>
          <p:spPr>
            <a:xfrm>
              <a:off x="2283911" y="2393814"/>
              <a:ext cx="590100" cy="5901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 name="Google Shape;683;p84"/>
          <p:cNvSpPr txBox="1">
            <a:spLocks noGrp="1"/>
          </p:cNvSpPr>
          <p:nvPr>
            <p:ph type="title"/>
          </p:nvPr>
        </p:nvSpPr>
        <p:spPr>
          <a:xfrm>
            <a:off x="4140025" y="220150"/>
            <a:ext cx="4293300" cy="506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100">
                <a:solidFill>
                  <a:schemeClr val="lt1"/>
                </a:solidFill>
              </a:rPr>
              <a:t>SERVER FOR APPLICATION</a:t>
            </a:r>
            <a:endParaRPr sz="2100">
              <a:solidFill>
                <a:schemeClr val="lt1"/>
              </a:solidFill>
            </a:endParaRPr>
          </a:p>
        </p:txBody>
      </p:sp>
      <p:cxnSp>
        <p:nvCxnSpPr>
          <p:cNvPr id="684" name="Google Shape;684;p84"/>
          <p:cNvCxnSpPr/>
          <p:nvPr/>
        </p:nvCxnSpPr>
        <p:spPr>
          <a:xfrm>
            <a:off x="5073175" y="683125"/>
            <a:ext cx="3298500" cy="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685" name="Google Shape;685;p84"/>
          <p:cNvSpPr txBox="1">
            <a:spLocks noGrp="1"/>
          </p:cNvSpPr>
          <p:nvPr>
            <p:ph type="title" idx="4294967295"/>
          </p:nvPr>
        </p:nvSpPr>
        <p:spPr>
          <a:xfrm>
            <a:off x="1129309" y="910000"/>
            <a:ext cx="2925300" cy="31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UPDATE DAN UPGRADE</a:t>
            </a:r>
            <a:endParaRPr sz="1200"/>
          </a:p>
        </p:txBody>
      </p:sp>
      <p:sp>
        <p:nvSpPr>
          <p:cNvPr id="686" name="Google Shape;686;p84"/>
          <p:cNvSpPr txBox="1">
            <a:spLocks noGrp="1"/>
          </p:cNvSpPr>
          <p:nvPr>
            <p:ph type="subTitle" idx="4294967295"/>
          </p:nvPr>
        </p:nvSpPr>
        <p:spPr>
          <a:xfrm>
            <a:off x="1237333" y="1213307"/>
            <a:ext cx="5282400" cy="390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800">
                <a:solidFill>
                  <a:schemeClr val="lt1"/>
                </a:solidFill>
              </a:rPr>
              <a:t>GANTI SUPER USER, MENGUPDATE PAKET DAN UPGRADE APLIKASI :</a:t>
            </a:r>
            <a:endParaRPr sz="800">
              <a:solidFill>
                <a:schemeClr val="lt1"/>
              </a:solidFill>
            </a:endParaRPr>
          </a:p>
          <a:p>
            <a:pPr marL="457200" lvl="0" indent="-279400" algn="l" rtl="0">
              <a:lnSpc>
                <a:spcPct val="100000"/>
              </a:lnSpc>
              <a:spcBef>
                <a:spcPts val="0"/>
              </a:spcBef>
              <a:spcAft>
                <a:spcPts val="0"/>
              </a:spcAft>
              <a:buClr>
                <a:schemeClr val="lt1"/>
              </a:buClr>
              <a:buSzPts val="800"/>
              <a:buChar char="●"/>
            </a:pPr>
            <a:r>
              <a:rPr lang="en" sz="800">
                <a:solidFill>
                  <a:schemeClr val="lt1"/>
                </a:solidFill>
              </a:rPr>
              <a:t>sudo su			 </a:t>
            </a:r>
            <a:endParaRPr sz="800">
              <a:solidFill>
                <a:schemeClr val="lt1"/>
              </a:solidFill>
            </a:endParaRPr>
          </a:p>
          <a:p>
            <a:pPr marL="457200" lvl="0" indent="-279400" algn="l" rtl="0">
              <a:lnSpc>
                <a:spcPct val="100000"/>
              </a:lnSpc>
              <a:spcBef>
                <a:spcPts val="0"/>
              </a:spcBef>
              <a:spcAft>
                <a:spcPts val="0"/>
              </a:spcAft>
              <a:buClr>
                <a:schemeClr val="lt1"/>
              </a:buClr>
              <a:buSzPts val="800"/>
              <a:buChar char="●"/>
            </a:pPr>
            <a:r>
              <a:rPr lang="en" sz="800">
                <a:solidFill>
                  <a:schemeClr val="lt1"/>
                </a:solidFill>
              </a:rPr>
              <a:t>apt update &amp;&amp; apt upgrade	</a:t>
            </a:r>
            <a:endParaRPr sz="800">
              <a:solidFill>
                <a:schemeClr val="lt1"/>
              </a:solidFill>
            </a:endParaRPr>
          </a:p>
          <a:p>
            <a:pPr marL="0" lvl="0" indent="0" algn="l" rtl="0">
              <a:lnSpc>
                <a:spcPct val="100000"/>
              </a:lnSpc>
              <a:spcBef>
                <a:spcPts val="0"/>
              </a:spcBef>
              <a:spcAft>
                <a:spcPts val="0"/>
              </a:spcAft>
              <a:buNone/>
            </a:pPr>
            <a:endParaRPr sz="800">
              <a:solidFill>
                <a:schemeClr val="lt1"/>
              </a:solidFill>
            </a:endParaRPr>
          </a:p>
          <a:p>
            <a:pPr marL="0" lvl="0" indent="0" algn="l" rtl="0">
              <a:lnSpc>
                <a:spcPct val="100000"/>
              </a:lnSpc>
              <a:spcBef>
                <a:spcPts val="0"/>
              </a:spcBef>
              <a:spcAft>
                <a:spcPts val="0"/>
              </a:spcAft>
              <a:buNone/>
            </a:pPr>
            <a:endParaRPr sz="800">
              <a:solidFill>
                <a:schemeClr val="lt1"/>
              </a:solidFill>
            </a:endParaRPr>
          </a:p>
        </p:txBody>
      </p:sp>
      <p:cxnSp>
        <p:nvCxnSpPr>
          <p:cNvPr id="687" name="Google Shape;687;p84"/>
          <p:cNvCxnSpPr/>
          <p:nvPr/>
        </p:nvCxnSpPr>
        <p:spPr>
          <a:xfrm rot="10800000" flipH="1">
            <a:off x="1228561" y="1213298"/>
            <a:ext cx="2112900" cy="6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688" name="Google Shape;688;p84"/>
          <p:cNvSpPr txBox="1">
            <a:spLocks noGrp="1"/>
          </p:cNvSpPr>
          <p:nvPr>
            <p:ph type="title" idx="4294967295"/>
          </p:nvPr>
        </p:nvSpPr>
        <p:spPr>
          <a:xfrm>
            <a:off x="1129309" y="1871322"/>
            <a:ext cx="2925300" cy="31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INSTAL DAN START NGINX</a:t>
            </a:r>
            <a:endParaRPr sz="1200"/>
          </a:p>
        </p:txBody>
      </p:sp>
      <p:sp>
        <p:nvSpPr>
          <p:cNvPr id="689" name="Google Shape;689;p84"/>
          <p:cNvSpPr txBox="1">
            <a:spLocks noGrp="1"/>
          </p:cNvSpPr>
          <p:nvPr>
            <p:ph type="subTitle" idx="4294967295"/>
          </p:nvPr>
        </p:nvSpPr>
        <p:spPr>
          <a:xfrm>
            <a:off x="1237342" y="2174628"/>
            <a:ext cx="4092300" cy="39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lt1"/>
                </a:solidFill>
              </a:rPr>
              <a:t>MENAMBAHKAN NGINX KE DALAM SERVER : </a:t>
            </a:r>
            <a:endParaRPr sz="800">
              <a:solidFill>
                <a:schemeClr val="lt1"/>
              </a:solidFill>
            </a:endParaRPr>
          </a:p>
          <a:p>
            <a:pPr marL="457200" lvl="0" indent="-279400" algn="l" rtl="0">
              <a:spcBef>
                <a:spcPts val="0"/>
              </a:spcBef>
              <a:spcAft>
                <a:spcPts val="0"/>
              </a:spcAft>
              <a:buClr>
                <a:schemeClr val="lt1"/>
              </a:buClr>
              <a:buSzPts val="800"/>
              <a:buChar char="●"/>
            </a:pPr>
            <a:r>
              <a:rPr lang="en" sz="800">
                <a:solidFill>
                  <a:schemeClr val="lt1"/>
                </a:solidFill>
              </a:rPr>
              <a:t>apt -y install nginx		</a:t>
            </a:r>
            <a:endParaRPr sz="800">
              <a:solidFill>
                <a:schemeClr val="lt1"/>
              </a:solidFill>
            </a:endParaRPr>
          </a:p>
          <a:p>
            <a:pPr marL="457200" lvl="0" indent="-279400" algn="l" rtl="0">
              <a:spcBef>
                <a:spcPts val="0"/>
              </a:spcBef>
              <a:spcAft>
                <a:spcPts val="0"/>
              </a:spcAft>
              <a:buClr>
                <a:schemeClr val="lt1"/>
              </a:buClr>
              <a:buSzPts val="800"/>
              <a:buChar char="●"/>
            </a:pPr>
            <a:r>
              <a:rPr lang="en" sz="800">
                <a:solidFill>
                  <a:schemeClr val="lt1"/>
                </a:solidFill>
              </a:rPr>
              <a:t>systemctl start nginx	</a:t>
            </a:r>
            <a:endParaRPr sz="800">
              <a:solidFill>
                <a:schemeClr val="lt1"/>
              </a:solidFill>
            </a:endParaRPr>
          </a:p>
        </p:txBody>
      </p:sp>
      <p:cxnSp>
        <p:nvCxnSpPr>
          <p:cNvPr id="690" name="Google Shape;690;p84"/>
          <p:cNvCxnSpPr/>
          <p:nvPr/>
        </p:nvCxnSpPr>
        <p:spPr>
          <a:xfrm>
            <a:off x="1228561" y="2181514"/>
            <a:ext cx="2433300" cy="54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691" name="Google Shape;691;p84"/>
          <p:cNvSpPr txBox="1">
            <a:spLocks noGrp="1"/>
          </p:cNvSpPr>
          <p:nvPr>
            <p:ph type="title" idx="4294967295"/>
          </p:nvPr>
        </p:nvSpPr>
        <p:spPr>
          <a:xfrm>
            <a:off x="1129309" y="2832720"/>
            <a:ext cx="3838800" cy="31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INSTAL NODE JS DAN CLONE APLIKASI</a:t>
            </a:r>
            <a:endParaRPr sz="1200"/>
          </a:p>
        </p:txBody>
      </p:sp>
      <p:sp>
        <p:nvSpPr>
          <p:cNvPr id="692" name="Google Shape;692;p84"/>
          <p:cNvSpPr txBox="1">
            <a:spLocks noGrp="1"/>
          </p:cNvSpPr>
          <p:nvPr>
            <p:ph type="subTitle" idx="4294967295"/>
          </p:nvPr>
        </p:nvSpPr>
        <p:spPr>
          <a:xfrm>
            <a:off x="1237350" y="3136025"/>
            <a:ext cx="5741100" cy="39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lt1"/>
                </a:solidFill>
              </a:rPr>
              <a:t>INSTAL NODE JS DAN CLONE APLIKASI DARI GITHUB:</a:t>
            </a:r>
            <a:endParaRPr sz="800">
              <a:solidFill>
                <a:schemeClr val="lt1"/>
              </a:solidFill>
            </a:endParaRPr>
          </a:p>
          <a:p>
            <a:pPr marL="457200" lvl="0" indent="-279400" algn="l" rtl="0">
              <a:spcBef>
                <a:spcPts val="0"/>
              </a:spcBef>
              <a:spcAft>
                <a:spcPts val="0"/>
              </a:spcAft>
              <a:buClr>
                <a:schemeClr val="lt1"/>
              </a:buClr>
              <a:buSzPts val="800"/>
              <a:buChar char="●"/>
            </a:pPr>
            <a:r>
              <a:rPr lang="en" sz="800">
                <a:solidFill>
                  <a:schemeClr val="lt1"/>
                </a:solidFill>
              </a:rPr>
              <a:t>curl -sL https://deb.nodesource.com/setup_10.x -o nodesource_setup.sh</a:t>
            </a:r>
            <a:endParaRPr sz="800">
              <a:solidFill>
                <a:schemeClr val="lt1"/>
              </a:solidFill>
            </a:endParaRPr>
          </a:p>
          <a:p>
            <a:pPr marL="457200" lvl="0" indent="-279400" algn="l" rtl="0">
              <a:spcBef>
                <a:spcPts val="0"/>
              </a:spcBef>
              <a:spcAft>
                <a:spcPts val="0"/>
              </a:spcAft>
              <a:buClr>
                <a:schemeClr val="lt1"/>
              </a:buClr>
              <a:buSzPts val="800"/>
              <a:buChar char="●"/>
            </a:pPr>
            <a:r>
              <a:rPr lang="en" sz="800">
                <a:solidFill>
                  <a:schemeClr val="lt1"/>
                </a:solidFill>
              </a:rPr>
              <a:t>bash node_setup.sh</a:t>
            </a:r>
            <a:endParaRPr sz="800">
              <a:solidFill>
                <a:schemeClr val="lt1"/>
              </a:solidFill>
            </a:endParaRPr>
          </a:p>
          <a:p>
            <a:pPr marL="457200" lvl="0" indent="-279400" algn="l" rtl="0">
              <a:spcBef>
                <a:spcPts val="0"/>
              </a:spcBef>
              <a:spcAft>
                <a:spcPts val="0"/>
              </a:spcAft>
              <a:buClr>
                <a:schemeClr val="lt1"/>
              </a:buClr>
              <a:buSzPts val="800"/>
              <a:buChar char="●"/>
            </a:pPr>
            <a:r>
              <a:rPr lang="en" sz="800">
                <a:solidFill>
                  <a:schemeClr val="lt1"/>
                </a:solidFill>
              </a:rPr>
              <a:t>apt install node js -y			</a:t>
            </a:r>
            <a:endParaRPr sz="800">
              <a:solidFill>
                <a:schemeClr val="lt1"/>
              </a:solidFill>
            </a:endParaRPr>
          </a:p>
          <a:p>
            <a:pPr marL="457200" lvl="0" indent="-279400" algn="l" rtl="0">
              <a:spcBef>
                <a:spcPts val="0"/>
              </a:spcBef>
              <a:spcAft>
                <a:spcPts val="0"/>
              </a:spcAft>
              <a:buClr>
                <a:schemeClr val="lt1"/>
              </a:buClr>
              <a:buSzPts val="800"/>
              <a:buChar char="●"/>
            </a:pPr>
            <a:r>
              <a:rPr lang="en" sz="800">
                <a:solidFill>
                  <a:schemeClr val="lt1"/>
                </a:solidFill>
              </a:rPr>
              <a:t>git clone --branch Reactor http://github.com/DumbwaysDotId/DW15WDTPH_housy.git	</a:t>
            </a:r>
            <a:endParaRPr sz="800">
              <a:solidFill>
                <a:schemeClr val="lt1"/>
              </a:solidFill>
            </a:endParaRPr>
          </a:p>
          <a:p>
            <a:pPr marL="457200" lvl="0" indent="-279400" algn="l" rtl="0">
              <a:spcBef>
                <a:spcPts val="0"/>
              </a:spcBef>
              <a:spcAft>
                <a:spcPts val="0"/>
              </a:spcAft>
              <a:buClr>
                <a:schemeClr val="lt1"/>
              </a:buClr>
              <a:buSzPts val="800"/>
              <a:buChar char="●"/>
            </a:pPr>
            <a:r>
              <a:rPr lang="en" sz="800">
                <a:solidFill>
                  <a:schemeClr val="lt1"/>
                </a:solidFill>
              </a:rPr>
              <a:t>mv DW15WDTPH_housy frontend</a:t>
            </a:r>
            <a:endParaRPr sz="800">
              <a:solidFill>
                <a:schemeClr val="lt1"/>
              </a:solidFill>
            </a:endParaRPr>
          </a:p>
          <a:p>
            <a:pPr marL="457200" lvl="0" indent="-279400" algn="l" rtl="0">
              <a:spcBef>
                <a:spcPts val="0"/>
              </a:spcBef>
              <a:spcAft>
                <a:spcPts val="0"/>
              </a:spcAft>
              <a:buClr>
                <a:schemeClr val="lt1"/>
              </a:buClr>
              <a:buSzPts val="800"/>
              <a:buChar char="●"/>
            </a:pPr>
            <a:r>
              <a:rPr lang="en" sz="800">
                <a:solidFill>
                  <a:schemeClr val="lt1"/>
                </a:solidFill>
              </a:rPr>
              <a:t>cd frontend</a:t>
            </a:r>
            <a:endParaRPr sz="800">
              <a:solidFill>
                <a:schemeClr val="lt1"/>
              </a:solidFill>
            </a:endParaRPr>
          </a:p>
        </p:txBody>
      </p:sp>
      <p:cxnSp>
        <p:nvCxnSpPr>
          <p:cNvPr id="693" name="Google Shape;693;p84"/>
          <p:cNvCxnSpPr/>
          <p:nvPr/>
        </p:nvCxnSpPr>
        <p:spPr>
          <a:xfrm rot="10800000" flipH="1">
            <a:off x="1228561" y="3136010"/>
            <a:ext cx="3423900" cy="6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694" name="Google Shape;694;p84"/>
          <p:cNvSpPr txBox="1">
            <a:spLocks noGrp="1"/>
          </p:cNvSpPr>
          <p:nvPr>
            <p:ph type="title" idx="4294967295"/>
          </p:nvPr>
        </p:nvSpPr>
        <p:spPr>
          <a:xfrm>
            <a:off x="1174834" y="4364575"/>
            <a:ext cx="2925300" cy="31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INSTALL, SETUP AND RUN PM2</a:t>
            </a:r>
            <a:endParaRPr sz="1200"/>
          </a:p>
          <a:p>
            <a:pPr marL="0" lvl="0" indent="0" algn="l" rtl="0">
              <a:spcBef>
                <a:spcPts val="0"/>
              </a:spcBef>
              <a:spcAft>
                <a:spcPts val="0"/>
              </a:spcAft>
              <a:buNone/>
            </a:pPr>
            <a:endParaRPr sz="1200"/>
          </a:p>
        </p:txBody>
      </p:sp>
      <p:sp>
        <p:nvSpPr>
          <p:cNvPr id="695" name="Google Shape;695;p84"/>
          <p:cNvSpPr txBox="1">
            <a:spLocks noGrp="1"/>
          </p:cNvSpPr>
          <p:nvPr>
            <p:ph type="subTitle" idx="4294967295"/>
          </p:nvPr>
        </p:nvSpPr>
        <p:spPr>
          <a:xfrm>
            <a:off x="1237342" y="4592331"/>
            <a:ext cx="4092300" cy="39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lt1"/>
                </a:solidFill>
              </a:rPr>
              <a:t>MENAMBAHKAN PAKET PM2 AGAR APLIKASI TERUS BERJALAN:</a:t>
            </a:r>
            <a:endParaRPr sz="800">
              <a:solidFill>
                <a:schemeClr val="lt1"/>
              </a:solidFill>
            </a:endParaRPr>
          </a:p>
          <a:p>
            <a:pPr marL="457200" lvl="0" indent="-279400" algn="l" rtl="0">
              <a:spcBef>
                <a:spcPts val="0"/>
              </a:spcBef>
              <a:spcAft>
                <a:spcPts val="0"/>
              </a:spcAft>
              <a:buClr>
                <a:schemeClr val="lt1"/>
              </a:buClr>
              <a:buSzPts val="800"/>
              <a:buChar char="●"/>
            </a:pPr>
            <a:r>
              <a:rPr lang="en" sz="800">
                <a:solidFill>
                  <a:schemeClr val="lt1"/>
                </a:solidFill>
              </a:rPr>
              <a:t>npm install -g pm2		</a:t>
            </a:r>
            <a:endParaRPr sz="800">
              <a:solidFill>
                <a:schemeClr val="lt1"/>
              </a:solidFill>
            </a:endParaRPr>
          </a:p>
          <a:p>
            <a:pPr marL="457200" lvl="0" indent="-279400" algn="l" rtl="0">
              <a:spcBef>
                <a:spcPts val="0"/>
              </a:spcBef>
              <a:spcAft>
                <a:spcPts val="0"/>
              </a:spcAft>
              <a:buClr>
                <a:schemeClr val="lt1"/>
              </a:buClr>
              <a:buSzPts val="800"/>
              <a:buChar char="●"/>
            </a:pPr>
            <a:r>
              <a:rPr lang="en" sz="800">
                <a:solidFill>
                  <a:schemeClr val="lt1"/>
                </a:solidFill>
              </a:rPr>
              <a:t>pm2 start ecosystem.config.js	</a:t>
            </a:r>
            <a:endParaRPr sz="800">
              <a:solidFill>
                <a:schemeClr val="lt1"/>
              </a:solidFill>
            </a:endParaRPr>
          </a:p>
          <a:p>
            <a:pPr marL="0" lvl="0" indent="0" algn="l" rtl="0">
              <a:spcBef>
                <a:spcPts val="0"/>
              </a:spcBef>
              <a:spcAft>
                <a:spcPts val="0"/>
              </a:spcAft>
              <a:buNone/>
            </a:pPr>
            <a:endParaRPr sz="800">
              <a:solidFill>
                <a:schemeClr val="lt1"/>
              </a:solidFill>
            </a:endParaRPr>
          </a:p>
          <a:p>
            <a:pPr marL="0" lvl="0" indent="0" algn="l" rtl="0">
              <a:spcBef>
                <a:spcPts val="0"/>
              </a:spcBef>
              <a:spcAft>
                <a:spcPts val="0"/>
              </a:spcAft>
              <a:buNone/>
            </a:pPr>
            <a:endParaRPr sz="800">
              <a:solidFill>
                <a:schemeClr val="lt1"/>
              </a:solidFill>
            </a:endParaRPr>
          </a:p>
        </p:txBody>
      </p:sp>
      <p:cxnSp>
        <p:nvCxnSpPr>
          <p:cNvPr id="696" name="Google Shape;696;p84"/>
          <p:cNvCxnSpPr/>
          <p:nvPr/>
        </p:nvCxnSpPr>
        <p:spPr>
          <a:xfrm rot="10800000" flipH="1">
            <a:off x="1237342" y="4516231"/>
            <a:ext cx="1987500" cy="6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40"/>
          <p:cNvSpPr txBox="1">
            <a:spLocks noGrp="1"/>
          </p:cNvSpPr>
          <p:nvPr>
            <p:ph type="title"/>
          </p:nvPr>
        </p:nvSpPr>
        <p:spPr>
          <a:xfrm>
            <a:off x="476400" y="250300"/>
            <a:ext cx="3863400" cy="50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rPr>
              <a:t>Virtual Machine</a:t>
            </a:r>
            <a:endParaRPr sz="2100">
              <a:solidFill>
                <a:schemeClr val="lt1"/>
              </a:solidFill>
            </a:endParaRPr>
          </a:p>
        </p:txBody>
      </p:sp>
      <p:cxnSp>
        <p:nvCxnSpPr>
          <p:cNvPr id="196" name="Google Shape;196;p40"/>
          <p:cNvCxnSpPr/>
          <p:nvPr/>
        </p:nvCxnSpPr>
        <p:spPr>
          <a:xfrm>
            <a:off x="564000" y="719597"/>
            <a:ext cx="2952000" cy="36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97" name="Google Shape;197;p40"/>
          <p:cNvSpPr txBox="1"/>
          <p:nvPr/>
        </p:nvSpPr>
        <p:spPr>
          <a:xfrm>
            <a:off x="3452549" y="4369050"/>
            <a:ext cx="2238900" cy="21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lt1"/>
                </a:solidFill>
                <a:latin typeface="Montserrat"/>
                <a:ea typeface="Montserrat"/>
                <a:cs typeface="Montserrat"/>
                <a:sym typeface="Montserrat"/>
              </a:rPr>
              <a:t>Setup VM</a:t>
            </a:r>
            <a:endParaRPr sz="1300" b="1">
              <a:solidFill>
                <a:schemeClr val="lt1"/>
              </a:solidFill>
              <a:latin typeface="Montserrat"/>
              <a:ea typeface="Montserrat"/>
              <a:cs typeface="Montserrat"/>
              <a:sym typeface="Montserrat"/>
            </a:endParaRPr>
          </a:p>
        </p:txBody>
      </p:sp>
      <p:pic>
        <p:nvPicPr>
          <p:cNvPr id="198" name="Google Shape;198;p40"/>
          <p:cNvPicPr preferRelativeResize="0"/>
          <p:nvPr/>
        </p:nvPicPr>
        <p:blipFill>
          <a:blip r:embed="rId3">
            <a:alphaModFix/>
          </a:blip>
          <a:stretch>
            <a:fillRect/>
          </a:stretch>
        </p:blipFill>
        <p:spPr>
          <a:xfrm>
            <a:off x="1024950" y="975000"/>
            <a:ext cx="6944825" cy="33075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85"/>
          <p:cNvSpPr txBox="1">
            <a:spLocks noGrp="1"/>
          </p:cNvSpPr>
          <p:nvPr>
            <p:ph type="title"/>
          </p:nvPr>
        </p:nvSpPr>
        <p:spPr>
          <a:xfrm>
            <a:off x="400975" y="250300"/>
            <a:ext cx="5386500" cy="50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rPr>
              <a:t>SERVER FOR APPLICATION</a:t>
            </a:r>
            <a:endParaRPr sz="2100">
              <a:solidFill>
                <a:schemeClr val="lt1"/>
              </a:solidFill>
            </a:endParaRPr>
          </a:p>
        </p:txBody>
      </p:sp>
      <p:cxnSp>
        <p:nvCxnSpPr>
          <p:cNvPr id="702" name="Google Shape;702;p85"/>
          <p:cNvCxnSpPr/>
          <p:nvPr/>
        </p:nvCxnSpPr>
        <p:spPr>
          <a:xfrm>
            <a:off x="523150" y="713275"/>
            <a:ext cx="3392400" cy="90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703" name="Google Shape;703;p85"/>
          <p:cNvSpPr txBox="1"/>
          <p:nvPr/>
        </p:nvSpPr>
        <p:spPr>
          <a:xfrm>
            <a:off x="1257350" y="4865375"/>
            <a:ext cx="6787200" cy="21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300" b="1">
              <a:solidFill>
                <a:schemeClr val="lt1"/>
              </a:solidFill>
              <a:latin typeface="Montserrat"/>
              <a:ea typeface="Montserrat"/>
              <a:cs typeface="Montserrat"/>
              <a:sym typeface="Montserrat"/>
            </a:endParaRPr>
          </a:p>
        </p:txBody>
      </p:sp>
      <p:pic>
        <p:nvPicPr>
          <p:cNvPr id="704" name="Google Shape;704;p85"/>
          <p:cNvPicPr preferRelativeResize="0"/>
          <p:nvPr/>
        </p:nvPicPr>
        <p:blipFill>
          <a:blip r:embed="rId3">
            <a:alphaModFix/>
          </a:blip>
          <a:stretch>
            <a:fillRect/>
          </a:stretch>
        </p:blipFill>
        <p:spPr>
          <a:xfrm>
            <a:off x="1804988" y="1519025"/>
            <a:ext cx="5534025" cy="19621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86"/>
          <p:cNvSpPr txBox="1">
            <a:spLocks noGrp="1"/>
          </p:cNvSpPr>
          <p:nvPr>
            <p:ph type="title"/>
          </p:nvPr>
        </p:nvSpPr>
        <p:spPr>
          <a:xfrm>
            <a:off x="400975" y="250300"/>
            <a:ext cx="5386500" cy="50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rPr>
              <a:t>SERVER FOR APPLICATION</a:t>
            </a:r>
            <a:endParaRPr sz="2100">
              <a:solidFill>
                <a:schemeClr val="lt1"/>
              </a:solidFill>
            </a:endParaRPr>
          </a:p>
        </p:txBody>
      </p:sp>
      <p:cxnSp>
        <p:nvCxnSpPr>
          <p:cNvPr id="710" name="Google Shape;710;p86"/>
          <p:cNvCxnSpPr/>
          <p:nvPr/>
        </p:nvCxnSpPr>
        <p:spPr>
          <a:xfrm>
            <a:off x="523150" y="713275"/>
            <a:ext cx="3392400" cy="90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711" name="Google Shape;711;p86"/>
          <p:cNvSpPr txBox="1"/>
          <p:nvPr/>
        </p:nvSpPr>
        <p:spPr>
          <a:xfrm>
            <a:off x="1257350" y="4865375"/>
            <a:ext cx="6787200" cy="21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300" b="1">
              <a:solidFill>
                <a:schemeClr val="lt1"/>
              </a:solidFill>
              <a:latin typeface="Montserrat"/>
              <a:ea typeface="Montserrat"/>
              <a:cs typeface="Montserrat"/>
              <a:sym typeface="Montserrat"/>
            </a:endParaRPr>
          </a:p>
        </p:txBody>
      </p:sp>
      <p:pic>
        <p:nvPicPr>
          <p:cNvPr id="712" name="Google Shape;712;p86"/>
          <p:cNvPicPr preferRelativeResize="0"/>
          <p:nvPr/>
        </p:nvPicPr>
        <p:blipFill>
          <a:blip r:embed="rId3">
            <a:alphaModFix/>
          </a:blip>
          <a:stretch>
            <a:fillRect/>
          </a:stretch>
        </p:blipFill>
        <p:spPr>
          <a:xfrm>
            <a:off x="231350" y="1309650"/>
            <a:ext cx="8839201" cy="170740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87"/>
          <p:cNvSpPr txBox="1">
            <a:spLocks noGrp="1"/>
          </p:cNvSpPr>
          <p:nvPr>
            <p:ph type="title"/>
          </p:nvPr>
        </p:nvSpPr>
        <p:spPr>
          <a:xfrm>
            <a:off x="3755879" y="3467800"/>
            <a:ext cx="4344300" cy="59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Custom Domain</a:t>
            </a:r>
            <a:endParaRPr sz="3100"/>
          </a:p>
        </p:txBody>
      </p:sp>
      <p:sp>
        <p:nvSpPr>
          <p:cNvPr id="718" name="Google Shape;718;p87"/>
          <p:cNvSpPr txBox="1">
            <a:spLocks noGrp="1"/>
          </p:cNvSpPr>
          <p:nvPr>
            <p:ph type="title" idx="2"/>
          </p:nvPr>
        </p:nvSpPr>
        <p:spPr>
          <a:xfrm>
            <a:off x="1043821"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09</a:t>
            </a:r>
            <a:endParaRPr/>
          </a:p>
        </p:txBody>
      </p:sp>
      <p:cxnSp>
        <p:nvCxnSpPr>
          <p:cNvPr id="719" name="Google Shape;719;p87"/>
          <p:cNvCxnSpPr/>
          <p:nvPr/>
        </p:nvCxnSpPr>
        <p:spPr>
          <a:xfrm>
            <a:off x="3606302"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88"/>
          <p:cNvSpPr txBox="1">
            <a:spLocks noGrp="1"/>
          </p:cNvSpPr>
          <p:nvPr>
            <p:ph type="title"/>
          </p:nvPr>
        </p:nvSpPr>
        <p:spPr>
          <a:xfrm>
            <a:off x="400975" y="250300"/>
            <a:ext cx="5386500" cy="50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rPr>
              <a:t>DNS (DOMAIN NAME SYSTEM)</a:t>
            </a:r>
            <a:endParaRPr sz="2100">
              <a:solidFill>
                <a:schemeClr val="lt1"/>
              </a:solidFill>
            </a:endParaRPr>
          </a:p>
        </p:txBody>
      </p:sp>
      <p:cxnSp>
        <p:nvCxnSpPr>
          <p:cNvPr id="725" name="Google Shape;725;p88"/>
          <p:cNvCxnSpPr/>
          <p:nvPr/>
        </p:nvCxnSpPr>
        <p:spPr>
          <a:xfrm>
            <a:off x="523150" y="713275"/>
            <a:ext cx="3392400" cy="90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726" name="Google Shape;726;p88"/>
          <p:cNvSpPr txBox="1"/>
          <p:nvPr/>
        </p:nvSpPr>
        <p:spPr>
          <a:xfrm>
            <a:off x="1257350" y="4865375"/>
            <a:ext cx="6787200" cy="21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300" b="1">
              <a:solidFill>
                <a:schemeClr val="lt1"/>
              </a:solidFill>
              <a:latin typeface="Montserrat"/>
              <a:ea typeface="Montserrat"/>
              <a:cs typeface="Montserrat"/>
              <a:sym typeface="Montserrat"/>
            </a:endParaRPr>
          </a:p>
        </p:txBody>
      </p:sp>
      <p:sp>
        <p:nvSpPr>
          <p:cNvPr id="727" name="Google Shape;727;p88"/>
          <p:cNvSpPr txBox="1"/>
          <p:nvPr/>
        </p:nvSpPr>
        <p:spPr>
          <a:xfrm>
            <a:off x="1072475" y="1276700"/>
            <a:ext cx="72651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rgbClr val="FFFFFF"/>
                </a:solidFill>
              </a:rPr>
              <a:t>DNS adalah server yang digunakan untuk mengetahui IP Address suatu host lewat host name-nya.</a:t>
            </a:r>
            <a:endParaRPr sz="2500">
              <a:solidFill>
                <a:srgbClr val="FFFFFF"/>
              </a:solidFill>
            </a:endParaRPr>
          </a:p>
        </p:txBody>
      </p:sp>
      <p:sp>
        <p:nvSpPr>
          <p:cNvPr id="728" name="Google Shape;728;p88"/>
          <p:cNvSpPr txBox="1"/>
          <p:nvPr/>
        </p:nvSpPr>
        <p:spPr>
          <a:xfrm>
            <a:off x="2088900" y="4571100"/>
            <a:ext cx="4966200" cy="21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lt1"/>
                </a:solidFill>
                <a:latin typeface="Montserrat"/>
                <a:ea typeface="Montserrat"/>
                <a:cs typeface="Montserrat"/>
                <a:sym typeface="Montserrat"/>
              </a:rPr>
              <a:t>https://idcloudhost.com/kamus-hosting/dns/</a:t>
            </a:r>
            <a:endParaRPr sz="1300" b="1">
              <a:solidFill>
                <a:schemeClr val="lt1"/>
              </a:solidFill>
              <a:latin typeface="Montserrat"/>
              <a:ea typeface="Montserrat"/>
              <a:cs typeface="Montserrat"/>
              <a:sym typeface="Montserrat"/>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89"/>
          <p:cNvSpPr txBox="1">
            <a:spLocks noGrp="1"/>
          </p:cNvSpPr>
          <p:nvPr>
            <p:ph type="title"/>
          </p:nvPr>
        </p:nvSpPr>
        <p:spPr>
          <a:xfrm>
            <a:off x="400975" y="250300"/>
            <a:ext cx="5386500" cy="50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rPr>
              <a:t>DNS (DOMAIN NAME SYSTEM)</a:t>
            </a:r>
            <a:endParaRPr sz="2100">
              <a:solidFill>
                <a:schemeClr val="lt1"/>
              </a:solidFill>
            </a:endParaRPr>
          </a:p>
        </p:txBody>
      </p:sp>
      <p:cxnSp>
        <p:nvCxnSpPr>
          <p:cNvPr id="734" name="Google Shape;734;p89"/>
          <p:cNvCxnSpPr/>
          <p:nvPr/>
        </p:nvCxnSpPr>
        <p:spPr>
          <a:xfrm>
            <a:off x="523150" y="713275"/>
            <a:ext cx="3392400" cy="90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735" name="Google Shape;735;p89"/>
          <p:cNvSpPr txBox="1"/>
          <p:nvPr/>
        </p:nvSpPr>
        <p:spPr>
          <a:xfrm>
            <a:off x="1257350" y="4865375"/>
            <a:ext cx="6787200" cy="21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300" b="1">
              <a:solidFill>
                <a:schemeClr val="lt1"/>
              </a:solidFill>
              <a:latin typeface="Montserrat"/>
              <a:ea typeface="Montserrat"/>
              <a:cs typeface="Montserrat"/>
              <a:sym typeface="Montserrat"/>
            </a:endParaRPr>
          </a:p>
        </p:txBody>
      </p:sp>
      <p:sp>
        <p:nvSpPr>
          <p:cNvPr id="736" name="Google Shape;736;p89"/>
          <p:cNvSpPr txBox="1"/>
          <p:nvPr/>
        </p:nvSpPr>
        <p:spPr>
          <a:xfrm>
            <a:off x="2088900" y="4571100"/>
            <a:ext cx="4966200" cy="21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300" b="1">
              <a:solidFill>
                <a:schemeClr val="lt1"/>
              </a:solidFill>
              <a:latin typeface="Montserrat"/>
              <a:ea typeface="Montserrat"/>
              <a:cs typeface="Montserrat"/>
              <a:sym typeface="Montserrat"/>
            </a:endParaRPr>
          </a:p>
        </p:txBody>
      </p:sp>
      <p:pic>
        <p:nvPicPr>
          <p:cNvPr id="737" name="Google Shape;737;p89"/>
          <p:cNvPicPr preferRelativeResize="0"/>
          <p:nvPr/>
        </p:nvPicPr>
        <p:blipFill>
          <a:blip r:embed="rId3">
            <a:alphaModFix/>
          </a:blip>
          <a:stretch>
            <a:fillRect/>
          </a:stretch>
        </p:blipFill>
        <p:spPr>
          <a:xfrm>
            <a:off x="1224025" y="1191325"/>
            <a:ext cx="6695947" cy="35096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90"/>
          <p:cNvSpPr txBox="1">
            <a:spLocks noGrp="1"/>
          </p:cNvSpPr>
          <p:nvPr>
            <p:ph type="title"/>
          </p:nvPr>
        </p:nvSpPr>
        <p:spPr>
          <a:xfrm>
            <a:off x="400975" y="250300"/>
            <a:ext cx="5386500" cy="50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rPr>
              <a:t>DNS (DOMAIN NAME SYSTEM)</a:t>
            </a:r>
            <a:endParaRPr sz="2100">
              <a:solidFill>
                <a:schemeClr val="lt1"/>
              </a:solidFill>
            </a:endParaRPr>
          </a:p>
        </p:txBody>
      </p:sp>
      <p:cxnSp>
        <p:nvCxnSpPr>
          <p:cNvPr id="743" name="Google Shape;743;p90"/>
          <p:cNvCxnSpPr/>
          <p:nvPr/>
        </p:nvCxnSpPr>
        <p:spPr>
          <a:xfrm>
            <a:off x="523150" y="713275"/>
            <a:ext cx="3392400" cy="90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744" name="Google Shape;744;p90"/>
          <p:cNvSpPr txBox="1"/>
          <p:nvPr/>
        </p:nvSpPr>
        <p:spPr>
          <a:xfrm>
            <a:off x="1257350" y="4865375"/>
            <a:ext cx="6787200" cy="21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300" b="1">
              <a:solidFill>
                <a:schemeClr val="lt1"/>
              </a:solidFill>
              <a:latin typeface="Montserrat"/>
              <a:ea typeface="Montserrat"/>
              <a:cs typeface="Montserrat"/>
              <a:sym typeface="Montserrat"/>
            </a:endParaRPr>
          </a:p>
        </p:txBody>
      </p:sp>
      <p:sp>
        <p:nvSpPr>
          <p:cNvPr id="745" name="Google Shape;745;p90"/>
          <p:cNvSpPr txBox="1"/>
          <p:nvPr/>
        </p:nvSpPr>
        <p:spPr>
          <a:xfrm>
            <a:off x="2088900" y="4571100"/>
            <a:ext cx="4966200" cy="21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300" b="1">
              <a:solidFill>
                <a:schemeClr val="lt1"/>
              </a:solidFill>
              <a:latin typeface="Montserrat"/>
              <a:ea typeface="Montserrat"/>
              <a:cs typeface="Montserrat"/>
              <a:sym typeface="Montserrat"/>
            </a:endParaRPr>
          </a:p>
        </p:txBody>
      </p:sp>
      <p:pic>
        <p:nvPicPr>
          <p:cNvPr id="746" name="Google Shape;746;p90"/>
          <p:cNvPicPr preferRelativeResize="0"/>
          <p:nvPr/>
        </p:nvPicPr>
        <p:blipFill>
          <a:blip r:embed="rId3">
            <a:alphaModFix/>
          </a:blip>
          <a:stretch>
            <a:fillRect/>
          </a:stretch>
        </p:blipFill>
        <p:spPr>
          <a:xfrm>
            <a:off x="2064650" y="1056238"/>
            <a:ext cx="5014691" cy="35096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91"/>
          <p:cNvSpPr txBox="1">
            <a:spLocks noGrp="1"/>
          </p:cNvSpPr>
          <p:nvPr>
            <p:ph type="title"/>
          </p:nvPr>
        </p:nvSpPr>
        <p:spPr>
          <a:xfrm>
            <a:off x="3755879" y="3467800"/>
            <a:ext cx="4344300" cy="59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REVERSE PROXY</a:t>
            </a:r>
            <a:endParaRPr sz="3100"/>
          </a:p>
        </p:txBody>
      </p:sp>
      <p:sp>
        <p:nvSpPr>
          <p:cNvPr id="752" name="Google Shape;752;p91"/>
          <p:cNvSpPr txBox="1">
            <a:spLocks noGrp="1"/>
          </p:cNvSpPr>
          <p:nvPr>
            <p:ph type="title" idx="2"/>
          </p:nvPr>
        </p:nvSpPr>
        <p:spPr>
          <a:xfrm>
            <a:off x="1043821"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10</a:t>
            </a:r>
            <a:endParaRPr/>
          </a:p>
        </p:txBody>
      </p:sp>
      <p:cxnSp>
        <p:nvCxnSpPr>
          <p:cNvPr id="753" name="Google Shape;753;p91"/>
          <p:cNvCxnSpPr/>
          <p:nvPr/>
        </p:nvCxnSpPr>
        <p:spPr>
          <a:xfrm>
            <a:off x="3606302"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grpSp>
        <p:nvGrpSpPr>
          <p:cNvPr id="758" name="Google Shape;758;p92"/>
          <p:cNvGrpSpPr/>
          <p:nvPr/>
        </p:nvGrpSpPr>
        <p:grpSpPr>
          <a:xfrm>
            <a:off x="546381" y="1422543"/>
            <a:ext cx="8051237" cy="1536414"/>
            <a:chOff x="938508" y="1892978"/>
            <a:chExt cx="6481434" cy="903773"/>
          </a:xfrm>
        </p:grpSpPr>
        <p:grpSp>
          <p:nvGrpSpPr>
            <p:cNvPr id="759" name="Google Shape;759;p92"/>
            <p:cNvGrpSpPr/>
            <p:nvPr/>
          </p:nvGrpSpPr>
          <p:grpSpPr>
            <a:xfrm>
              <a:off x="938508" y="1892978"/>
              <a:ext cx="4825084" cy="903773"/>
              <a:chOff x="2389399" y="2595741"/>
              <a:chExt cx="812796" cy="182054"/>
            </a:xfrm>
          </p:grpSpPr>
          <p:grpSp>
            <p:nvGrpSpPr>
              <p:cNvPr id="760" name="Google Shape;760;p92"/>
              <p:cNvGrpSpPr/>
              <p:nvPr/>
            </p:nvGrpSpPr>
            <p:grpSpPr>
              <a:xfrm>
                <a:off x="2389399" y="2595741"/>
                <a:ext cx="224343" cy="182054"/>
                <a:chOff x="2389399" y="2595741"/>
                <a:chExt cx="224343" cy="182054"/>
              </a:xfrm>
            </p:grpSpPr>
            <p:sp>
              <p:nvSpPr>
                <p:cNvPr id="761" name="Google Shape;761;p92"/>
                <p:cNvSpPr/>
                <p:nvPr/>
              </p:nvSpPr>
              <p:spPr>
                <a:xfrm>
                  <a:off x="2389399" y="2595741"/>
                  <a:ext cx="224343" cy="182054"/>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92"/>
                <p:cNvSpPr/>
                <p:nvPr/>
              </p:nvSpPr>
              <p:spPr>
                <a:xfrm>
                  <a:off x="2430284" y="2686181"/>
                  <a:ext cx="140326" cy="1106"/>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E3E9ED"/>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92"/>
              <p:cNvGrpSpPr/>
              <p:nvPr/>
            </p:nvGrpSpPr>
            <p:grpSpPr>
              <a:xfrm>
                <a:off x="2683630" y="2595741"/>
                <a:ext cx="224334" cy="182054"/>
                <a:chOff x="2683630" y="2595741"/>
                <a:chExt cx="224334" cy="182054"/>
              </a:xfrm>
            </p:grpSpPr>
            <p:sp>
              <p:nvSpPr>
                <p:cNvPr id="764" name="Google Shape;764;p92"/>
                <p:cNvSpPr/>
                <p:nvPr/>
              </p:nvSpPr>
              <p:spPr>
                <a:xfrm>
                  <a:off x="2683630" y="2595741"/>
                  <a:ext cx="224334" cy="182054"/>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92"/>
                <p:cNvSpPr/>
                <p:nvPr/>
              </p:nvSpPr>
              <p:spPr>
                <a:xfrm>
                  <a:off x="2724889" y="2686181"/>
                  <a:ext cx="140322" cy="1106"/>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E3E9ED"/>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 name="Google Shape;766;p92"/>
              <p:cNvGrpSpPr/>
              <p:nvPr/>
            </p:nvGrpSpPr>
            <p:grpSpPr>
              <a:xfrm>
                <a:off x="2977852" y="2595741"/>
                <a:ext cx="224343" cy="182054"/>
                <a:chOff x="2977852" y="2595741"/>
                <a:chExt cx="224343" cy="182054"/>
              </a:xfrm>
            </p:grpSpPr>
            <p:sp>
              <p:nvSpPr>
                <p:cNvPr id="767" name="Google Shape;767;p92"/>
                <p:cNvSpPr/>
                <p:nvPr/>
              </p:nvSpPr>
              <p:spPr>
                <a:xfrm>
                  <a:off x="2977852" y="2595741"/>
                  <a:ext cx="224343" cy="182054"/>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92"/>
                <p:cNvSpPr/>
                <p:nvPr/>
              </p:nvSpPr>
              <p:spPr>
                <a:xfrm>
                  <a:off x="3020572" y="2686181"/>
                  <a:ext cx="140326" cy="1106"/>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9" name="Google Shape;769;p92"/>
            <p:cNvGrpSpPr/>
            <p:nvPr/>
          </p:nvGrpSpPr>
          <p:grpSpPr>
            <a:xfrm>
              <a:off x="6088155" y="1892978"/>
              <a:ext cx="1331788" cy="903773"/>
              <a:chOff x="2977852" y="2595741"/>
              <a:chExt cx="224343" cy="182054"/>
            </a:xfrm>
          </p:grpSpPr>
          <p:sp>
            <p:nvSpPr>
              <p:cNvPr id="770" name="Google Shape;770;p92"/>
              <p:cNvSpPr/>
              <p:nvPr/>
            </p:nvSpPr>
            <p:spPr>
              <a:xfrm>
                <a:off x="2977852" y="2595741"/>
                <a:ext cx="224343" cy="182054"/>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92"/>
              <p:cNvSpPr/>
              <p:nvPr/>
            </p:nvSpPr>
            <p:spPr>
              <a:xfrm>
                <a:off x="3020572" y="2686181"/>
                <a:ext cx="140326" cy="1106"/>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72" name="Google Shape;772;p9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REVERSE PROXY</a:t>
            </a:r>
            <a:endParaRPr/>
          </a:p>
        </p:txBody>
      </p:sp>
      <p:sp>
        <p:nvSpPr>
          <p:cNvPr id="773" name="Google Shape;773;p92"/>
          <p:cNvSpPr txBox="1">
            <a:spLocks noGrp="1"/>
          </p:cNvSpPr>
          <p:nvPr>
            <p:ph type="title" idx="4294967295"/>
          </p:nvPr>
        </p:nvSpPr>
        <p:spPr>
          <a:xfrm>
            <a:off x="532049" y="1577175"/>
            <a:ext cx="1669500" cy="3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UPDATE &amp; UPGRADE</a:t>
            </a:r>
            <a:endParaRPr sz="1400">
              <a:solidFill>
                <a:schemeClr val="lt1"/>
              </a:solidFill>
            </a:endParaRPr>
          </a:p>
        </p:txBody>
      </p:sp>
      <p:sp>
        <p:nvSpPr>
          <p:cNvPr id="774" name="Google Shape;774;p92"/>
          <p:cNvSpPr txBox="1">
            <a:spLocks noGrp="1"/>
          </p:cNvSpPr>
          <p:nvPr>
            <p:ph type="subTitle" idx="4294967295"/>
          </p:nvPr>
        </p:nvSpPr>
        <p:spPr>
          <a:xfrm>
            <a:off x="456001" y="2273963"/>
            <a:ext cx="1821600" cy="725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200">
                <a:solidFill>
                  <a:schemeClr val="lt1"/>
                </a:solidFill>
              </a:rPr>
              <a:t>MEMPERBARUI PAKET</a:t>
            </a:r>
            <a:endParaRPr sz="1200">
              <a:solidFill>
                <a:schemeClr val="lt1"/>
              </a:solidFill>
            </a:endParaRPr>
          </a:p>
        </p:txBody>
      </p:sp>
      <p:cxnSp>
        <p:nvCxnSpPr>
          <p:cNvPr id="775" name="Google Shape;775;p92"/>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776" name="Google Shape;776;p92"/>
          <p:cNvSpPr txBox="1">
            <a:spLocks noGrp="1"/>
          </p:cNvSpPr>
          <p:nvPr>
            <p:ph type="title" idx="4294967295"/>
          </p:nvPr>
        </p:nvSpPr>
        <p:spPr>
          <a:xfrm>
            <a:off x="2713776" y="1729575"/>
            <a:ext cx="1669500" cy="3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INSTALL NGINX</a:t>
            </a:r>
            <a:endParaRPr sz="1400">
              <a:solidFill>
                <a:schemeClr val="lt1"/>
              </a:solidFill>
            </a:endParaRPr>
          </a:p>
        </p:txBody>
      </p:sp>
      <p:sp>
        <p:nvSpPr>
          <p:cNvPr id="777" name="Google Shape;777;p92"/>
          <p:cNvSpPr txBox="1">
            <a:spLocks noGrp="1"/>
          </p:cNvSpPr>
          <p:nvPr>
            <p:ph type="subTitle" idx="4294967295"/>
          </p:nvPr>
        </p:nvSpPr>
        <p:spPr>
          <a:xfrm>
            <a:off x="2737989" y="2273963"/>
            <a:ext cx="1623600" cy="725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200">
                <a:solidFill>
                  <a:schemeClr val="lt1"/>
                </a:solidFill>
              </a:rPr>
              <a:t>INSTAL WEB SERVER</a:t>
            </a:r>
            <a:endParaRPr sz="1200">
              <a:solidFill>
                <a:schemeClr val="lt1"/>
              </a:solidFill>
            </a:endParaRPr>
          </a:p>
        </p:txBody>
      </p:sp>
      <p:sp>
        <p:nvSpPr>
          <p:cNvPr id="778" name="Google Shape;778;p92"/>
          <p:cNvSpPr txBox="1">
            <a:spLocks noGrp="1"/>
          </p:cNvSpPr>
          <p:nvPr>
            <p:ph type="title" idx="4294967295"/>
          </p:nvPr>
        </p:nvSpPr>
        <p:spPr>
          <a:xfrm>
            <a:off x="4885472" y="1726550"/>
            <a:ext cx="1669500" cy="3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CONFIG NGINX</a:t>
            </a:r>
            <a:endParaRPr sz="1400">
              <a:solidFill>
                <a:schemeClr val="lt1"/>
              </a:solidFill>
            </a:endParaRPr>
          </a:p>
        </p:txBody>
      </p:sp>
      <p:sp>
        <p:nvSpPr>
          <p:cNvPr id="779" name="Google Shape;779;p92"/>
          <p:cNvSpPr txBox="1">
            <a:spLocks noGrp="1"/>
          </p:cNvSpPr>
          <p:nvPr>
            <p:ph type="subTitle" idx="4294967295"/>
          </p:nvPr>
        </p:nvSpPr>
        <p:spPr>
          <a:xfrm>
            <a:off x="4809424" y="2273963"/>
            <a:ext cx="1821600" cy="725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200">
                <a:solidFill>
                  <a:schemeClr val="lt1"/>
                </a:solidFill>
              </a:rPr>
              <a:t>AMBIL APLIKASI</a:t>
            </a:r>
            <a:endParaRPr sz="1200">
              <a:solidFill>
                <a:schemeClr val="lt1"/>
              </a:solidFill>
            </a:endParaRPr>
          </a:p>
        </p:txBody>
      </p:sp>
      <p:sp>
        <p:nvSpPr>
          <p:cNvPr id="780" name="Google Shape;780;p92"/>
          <p:cNvSpPr txBox="1">
            <a:spLocks noGrp="1"/>
          </p:cNvSpPr>
          <p:nvPr>
            <p:ph type="title" idx="4294967295"/>
          </p:nvPr>
        </p:nvSpPr>
        <p:spPr>
          <a:xfrm>
            <a:off x="6934846" y="1726550"/>
            <a:ext cx="1669500" cy="3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LINK CONFIG</a:t>
            </a:r>
            <a:endParaRPr sz="1400">
              <a:solidFill>
                <a:schemeClr val="lt1"/>
              </a:solidFill>
            </a:endParaRPr>
          </a:p>
        </p:txBody>
      </p:sp>
      <p:sp>
        <p:nvSpPr>
          <p:cNvPr id="781" name="Google Shape;781;p92"/>
          <p:cNvSpPr txBox="1">
            <a:spLocks noGrp="1"/>
          </p:cNvSpPr>
          <p:nvPr>
            <p:ph type="subTitle" idx="4294967295"/>
          </p:nvPr>
        </p:nvSpPr>
        <p:spPr>
          <a:xfrm>
            <a:off x="6787811" y="2273963"/>
            <a:ext cx="1972800" cy="725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200">
                <a:solidFill>
                  <a:schemeClr val="lt1"/>
                </a:solidFill>
              </a:rPr>
              <a:t>MENGHUBUNGKAN KONFIGURASI</a:t>
            </a:r>
            <a:endParaRPr sz="1200">
              <a:solidFill>
                <a:schemeClr val="lt1"/>
              </a:solidFill>
            </a:endParaRPr>
          </a:p>
        </p:txBody>
      </p:sp>
      <p:sp>
        <p:nvSpPr>
          <p:cNvPr id="782" name="Google Shape;782;p92"/>
          <p:cNvSpPr txBox="1">
            <a:spLocks noGrp="1"/>
          </p:cNvSpPr>
          <p:nvPr>
            <p:ph type="subTitle" idx="4294967295"/>
          </p:nvPr>
        </p:nvSpPr>
        <p:spPr>
          <a:xfrm>
            <a:off x="2018900" y="3343850"/>
            <a:ext cx="7291200" cy="72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rPr>
              <a:t>UNTUK MENGHUBUNGKAN KONFIGURASI DIGUNAKAN PERINTAH :</a:t>
            </a:r>
            <a:endParaRPr sz="1200">
              <a:solidFill>
                <a:schemeClr val="lt1"/>
              </a:solidFill>
            </a:endParaRPr>
          </a:p>
          <a:p>
            <a:pPr marL="0" lvl="0" indent="0" algn="l" rtl="0">
              <a:spcBef>
                <a:spcPts val="0"/>
              </a:spcBef>
              <a:spcAft>
                <a:spcPts val="0"/>
              </a:spcAft>
              <a:buNone/>
            </a:pPr>
            <a:r>
              <a:rPr lang="en" sz="1200">
                <a:solidFill>
                  <a:schemeClr val="lt1"/>
                </a:solidFill>
              </a:rPr>
              <a:t>ln -s etc/nginx/sites-available/proxy_app.conf etc/nginx/sites-enabled/proxy_app.conf</a:t>
            </a:r>
            <a:endParaRPr sz="1200">
              <a:solidFill>
                <a:schemeClr val="lt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93"/>
          <p:cNvSpPr txBox="1">
            <a:spLocks noGrp="1"/>
          </p:cNvSpPr>
          <p:nvPr>
            <p:ph type="title"/>
          </p:nvPr>
        </p:nvSpPr>
        <p:spPr>
          <a:xfrm>
            <a:off x="400975" y="250300"/>
            <a:ext cx="5386500" cy="50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rPr>
              <a:t>REVERSE PROXY</a:t>
            </a:r>
            <a:endParaRPr sz="2100">
              <a:solidFill>
                <a:schemeClr val="lt1"/>
              </a:solidFill>
            </a:endParaRPr>
          </a:p>
        </p:txBody>
      </p:sp>
      <p:cxnSp>
        <p:nvCxnSpPr>
          <p:cNvPr id="788" name="Google Shape;788;p93"/>
          <p:cNvCxnSpPr/>
          <p:nvPr/>
        </p:nvCxnSpPr>
        <p:spPr>
          <a:xfrm rot="10800000" flipH="1">
            <a:off x="523150" y="699475"/>
            <a:ext cx="2342400" cy="138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789" name="Google Shape;789;p93"/>
          <p:cNvSpPr txBox="1"/>
          <p:nvPr/>
        </p:nvSpPr>
        <p:spPr>
          <a:xfrm>
            <a:off x="1257350" y="4865375"/>
            <a:ext cx="6787200" cy="21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300" b="1">
              <a:solidFill>
                <a:schemeClr val="lt1"/>
              </a:solidFill>
              <a:latin typeface="Montserrat"/>
              <a:ea typeface="Montserrat"/>
              <a:cs typeface="Montserrat"/>
              <a:sym typeface="Montserrat"/>
            </a:endParaRPr>
          </a:p>
        </p:txBody>
      </p:sp>
      <p:pic>
        <p:nvPicPr>
          <p:cNvPr id="790" name="Google Shape;790;p93"/>
          <p:cNvPicPr preferRelativeResize="0"/>
          <p:nvPr/>
        </p:nvPicPr>
        <p:blipFill>
          <a:blip r:embed="rId3">
            <a:alphaModFix/>
          </a:blip>
          <a:stretch>
            <a:fillRect/>
          </a:stretch>
        </p:blipFill>
        <p:spPr>
          <a:xfrm>
            <a:off x="1501275" y="954625"/>
            <a:ext cx="6141451" cy="380387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94"/>
          <p:cNvSpPr txBox="1">
            <a:spLocks noGrp="1"/>
          </p:cNvSpPr>
          <p:nvPr>
            <p:ph type="title"/>
          </p:nvPr>
        </p:nvSpPr>
        <p:spPr>
          <a:xfrm>
            <a:off x="400975" y="250300"/>
            <a:ext cx="5386500" cy="50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rPr>
              <a:t>REVERSE PROXY</a:t>
            </a:r>
            <a:endParaRPr sz="2100">
              <a:solidFill>
                <a:schemeClr val="lt1"/>
              </a:solidFill>
            </a:endParaRPr>
          </a:p>
        </p:txBody>
      </p:sp>
      <p:cxnSp>
        <p:nvCxnSpPr>
          <p:cNvPr id="796" name="Google Shape;796;p94"/>
          <p:cNvCxnSpPr/>
          <p:nvPr/>
        </p:nvCxnSpPr>
        <p:spPr>
          <a:xfrm rot="10800000" flipH="1">
            <a:off x="523150" y="699475"/>
            <a:ext cx="2342400" cy="138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797" name="Google Shape;797;p94"/>
          <p:cNvSpPr txBox="1"/>
          <p:nvPr/>
        </p:nvSpPr>
        <p:spPr>
          <a:xfrm>
            <a:off x="1257350" y="4865375"/>
            <a:ext cx="6787200" cy="21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300" b="1">
              <a:solidFill>
                <a:schemeClr val="lt1"/>
              </a:solidFill>
              <a:latin typeface="Montserrat"/>
              <a:ea typeface="Montserrat"/>
              <a:cs typeface="Montserrat"/>
              <a:sym typeface="Montserrat"/>
            </a:endParaRPr>
          </a:p>
        </p:txBody>
      </p:sp>
      <p:pic>
        <p:nvPicPr>
          <p:cNvPr id="798" name="Google Shape;798;p94"/>
          <p:cNvPicPr preferRelativeResize="0"/>
          <p:nvPr/>
        </p:nvPicPr>
        <p:blipFill>
          <a:blip r:embed="rId3">
            <a:alphaModFix/>
          </a:blip>
          <a:stretch>
            <a:fillRect/>
          </a:stretch>
        </p:blipFill>
        <p:spPr>
          <a:xfrm>
            <a:off x="655213" y="1509925"/>
            <a:ext cx="7991475" cy="2447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41"/>
          <p:cNvSpPr txBox="1">
            <a:spLocks noGrp="1"/>
          </p:cNvSpPr>
          <p:nvPr>
            <p:ph type="title"/>
          </p:nvPr>
        </p:nvSpPr>
        <p:spPr>
          <a:xfrm>
            <a:off x="476400" y="250300"/>
            <a:ext cx="3863400" cy="50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rPr>
              <a:t>Virtual Machine</a:t>
            </a:r>
            <a:endParaRPr sz="2100">
              <a:solidFill>
                <a:schemeClr val="lt1"/>
              </a:solidFill>
            </a:endParaRPr>
          </a:p>
        </p:txBody>
      </p:sp>
      <p:cxnSp>
        <p:nvCxnSpPr>
          <p:cNvPr id="204" name="Google Shape;204;p41"/>
          <p:cNvCxnSpPr/>
          <p:nvPr/>
        </p:nvCxnSpPr>
        <p:spPr>
          <a:xfrm>
            <a:off x="564000" y="719597"/>
            <a:ext cx="2952000" cy="36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05" name="Google Shape;205;p41"/>
          <p:cNvSpPr txBox="1"/>
          <p:nvPr/>
        </p:nvSpPr>
        <p:spPr>
          <a:xfrm>
            <a:off x="3452549" y="4369050"/>
            <a:ext cx="2238900" cy="21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lt1"/>
                </a:solidFill>
                <a:latin typeface="Montserrat"/>
                <a:ea typeface="Montserrat"/>
                <a:cs typeface="Montserrat"/>
                <a:sym typeface="Montserrat"/>
              </a:rPr>
              <a:t>ALOKASI HDD</a:t>
            </a:r>
            <a:endParaRPr sz="1300" b="1">
              <a:solidFill>
                <a:schemeClr val="lt1"/>
              </a:solidFill>
              <a:latin typeface="Montserrat"/>
              <a:ea typeface="Montserrat"/>
              <a:cs typeface="Montserrat"/>
              <a:sym typeface="Montserrat"/>
            </a:endParaRPr>
          </a:p>
        </p:txBody>
      </p:sp>
      <p:pic>
        <p:nvPicPr>
          <p:cNvPr id="206" name="Google Shape;206;p41"/>
          <p:cNvPicPr preferRelativeResize="0"/>
          <p:nvPr/>
        </p:nvPicPr>
        <p:blipFill>
          <a:blip r:embed="rId3">
            <a:alphaModFix/>
          </a:blip>
          <a:stretch>
            <a:fillRect/>
          </a:stretch>
        </p:blipFill>
        <p:spPr>
          <a:xfrm>
            <a:off x="2046050" y="861750"/>
            <a:ext cx="5051925" cy="3898575"/>
          </a:xfrm>
          <a:prstGeom prst="rect">
            <a:avLst/>
          </a:prstGeom>
          <a:noFill/>
          <a:ln>
            <a:noFill/>
          </a:ln>
        </p:spPr>
      </p:pic>
      <p:sp>
        <p:nvSpPr>
          <p:cNvPr id="207" name="Google Shape;207;p41"/>
          <p:cNvSpPr txBox="1"/>
          <p:nvPr/>
        </p:nvSpPr>
        <p:spPr>
          <a:xfrm>
            <a:off x="3452562" y="4865375"/>
            <a:ext cx="2238900" cy="21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lt1"/>
                </a:solidFill>
                <a:latin typeface="Montserrat"/>
                <a:ea typeface="Montserrat"/>
                <a:cs typeface="Montserrat"/>
                <a:sym typeface="Montserrat"/>
              </a:rPr>
              <a:t>Setup VM</a:t>
            </a:r>
            <a:endParaRPr sz="1300" b="1">
              <a:solidFill>
                <a:schemeClr val="lt1"/>
              </a:solidFill>
              <a:latin typeface="Montserrat"/>
              <a:ea typeface="Montserrat"/>
              <a:cs typeface="Montserrat"/>
              <a:sym typeface="Montserrat"/>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95"/>
          <p:cNvSpPr txBox="1">
            <a:spLocks noGrp="1"/>
          </p:cNvSpPr>
          <p:nvPr>
            <p:ph type="title"/>
          </p:nvPr>
        </p:nvSpPr>
        <p:spPr>
          <a:xfrm>
            <a:off x="400975" y="250300"/>
            <a:ext cx="5386500" cy="50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rPr>
              <a:t>REVERSE PROXY</a:t>
            </a:r>
            <a:endParaRPr sz="2100">
              <a:solidFill>
                <a:schemeClr val="lt1"/>
              </a:solidFill>
            </a:endParaRPr>
          </a:p>
        </p:txBody>
      </p:sp>
      <p:cxnSp>
        <p:nvCxnSpPr>
          <p:cNvPr id="804" name="Google Shape;804;p95"/>
          <p:cNvCxnSpPr/>
          <p:nvPr/>
        </p:nvCxnSpPr>
        <p:spPr>
          <a:xfrm rot="10800000" flipH="1">
            <a:off x="523150" y="699475"/>
            <a:ext cx="2342400" cy="138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805" name="Google Shape;805;p95"/>
          <p:cNvSpPr txBox="1"/>
          <p:nvPr/>
        </p:nvSpPr>
        <p:spPr>
          <a:xfrm>
            <a:off x="1257350" y="4865375"/>
            <a:ext cx="6787200" cy="21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300" b="1">
              <a:solidFill>
                <a:schemeClr val="lt1"/>
              </a:solidFill>
              <a:latin typeface="Montserrat"/>
              <a:ea typeface="Montserrat"/>
              <a:cs typeface="Montserrat"/>
              <a:sym typeface="Montserrat"/>
            </a:endParaRPr>
          </a:p>
        </p:txBody>
      </p:sp>
      <p:pic>
        <p:nvPicPr>
          <p:cNvPr id="806" name="Google Shape;806;p95"/>
          <p:cNvPicPr preferRelativeResize="0"/>
          <p:nvPr/>
        </p:nvPicPr>
        <p:blipFill>
          <a:blip r:embed="rId3">
            <a:alphaModFix/>
          </a:blip>
          <a:stretch>
            <a:fillRect/>
          </a:stretch>
        </p:blipFill>
        <p:spPr>
          <a:xfrm>
            <a:off x="292888" y="909100"/>
            <a:ext cx="8716120" cy="38038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96"/>
          <p:cNvSpPr txBox="1">
            <a:spLocks noGrp="1"/>
          </p:cNvSpPr>
          <p:nvPr>
            <p:ph type="title"/>
          </p:nvPr>
        </p:nvSpPr>
        <p:spPr>
          <a:xfrm>
            <a:off x="3755879" y="3467800"/>
            <a:ext cx="4344300" cy="59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SSL CONFIG</a:t>
            </a:r>
            <a:endParaRPr sz="3100"/>
          </a:p>
        </p:txBody>
      </p:sp>
      <p:sp>
        <p:nvSpPr>
          <p:cNvPr id="812" name="Google Shape;812;p96"/>
          <p:cNvSpPr txBox="1">
            <a:spLocks noGrp="1"/>
          </p:cNvSpPr>
          <p:nvPr>
            <p:ph type="title" idx="2"/>
          </p:nvPr>
        </p:nvSpPr>
        <p:spPr>
          <a:xfrm>
            <a:off x="1043821"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11</a:t>
            </a:r>
            <a:endParaRPr/>
          </a:p>
        </p:txBody>
      </p:sp>
      <p:cxnSp>
        <p:nvCxnSpPr>
          <p:cNvPr id="813" name="Google Shape;813;p96"/>
          <p:cNvCxnSpPr/>
          <p:nvPr/>
        </p:nvCxnSpPr>
        <p:spPr>
          <a:xfrm>
            <a:off x="3606302"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grpSp>
        <p:nvGrpSpPr>
          <p:cNvPr id="818" name="Google Shape;818;p97"/>
          <p:cNvGrpSpPr/>
          <p:nvPr/>
        </p:nvGrpSpPr>
        <p:grpSpPr>
          <a:xfrm flipH="1">
            <a:off x="4219768" y="889736"/>
            <a:ext cx="704464" cy="3821228"/>
            <a:chOff x="4135594" y="730887"/>
            <a:chExt cx="815636" cy="4424254"/>
          </a:xfrm>
        </p:grpSpPr>
        <p:cxnSp>
          <p:nvCxnSpPr>
            <p:cNvPr id="819" name="Google Shape;819;p97"/>
            <p:cNvCxnSpPr/>
            <p:nvPr/>
          </p:nvCxnSpPr>
          <p:spPr>
            <a:xfrm rot="5400000">
              <a:off x="4282326" y="2451165"/>
              <a:ext cx="498866" cy="0"/>
            </a:xfrm>
            <a:prstGeom prst="straightConnector1">
              <a:avLst/>
            </a:prstGeom>
            <a:noFill/>
            <a:ln w="19050" cap="flat" cmpd="sng">
              <a:solidFill>
                <a:schemeClr val="accent1"/>
              </a:solidFill>
              <a:prstDash val="solid"/>
              <a:round/>
              <a:headEnd type="none" w="med" len="med"/>
              <a:tailEnd type="none" w="med" len="med"/>
            </a:ln>
          </p:spPr>
        </p:cxnSp>
        <p:cxnSp>
          <p:nvCxnSpPr>
            <p:cNvPr id="820" name="Google Shape;820;p97"/>
            <p:cNvCxnSpPr/>
            <p:nvPr/>
          </p:nvCxnSpPr>
          <p:spPr>
            <a:xfrm rot="5400000">
              <a:off x="4282326" y="3435623"/>
              <a:ext cx="498866" cy="0"/>
            </a:xfrm>
            <a:prstGeom prst="straightConnector1">
              <a:avLst/>
            </a:prstGeom>
            <a:noFill/>
            <a:ln w="19050" cap="flat" cmpd="sng">
              <a:solidFill>
                <a:schemeClr val="accent1"/>
              </a:solidFill>
              <a:prstDash val="solid"/>
              <a:round/>
              <a:headEnd type="none" w="med" len="med"/>
              <a:tailEnd type="none" w="med" len="med"/>
            </a:ln>
          </p:spPr>
        </p:cxnSp>
        <p:cxnSp>
          <p:nvCxnSpPr>
            <p:cNvPr id="821" name="Google Shape;821;p97"/>
            <p:cNvCxnSpPr>
              <a:stCxn id="822" idx="6"/>
              <a:endCxn id="823" idx="2"/>
            </p:cNvCxnSpPr>
            <p:nvPr/>
          </p:nvCxnSpPr>
          <p:spPr>
            <a:xfrm>
              <a:off x="4531508" y="1216931"/>
              <a:ext cx="0" cy="498600"/>
            </a:xfrm>
            <a:prstGeom prst="straightConnector1">
              <a:avLst/>
            </a:prstGeom>
            <a:noFill/>
            <a:ln w="19050" cap="flat" cmpd="sng">
              <a:solidFill>
                <a:schemeClr val="accent1"/>
              </a:solidFill>
              <a:prstDash val="solid"/>
              <a:round/>
              <a:headEnd type="none" w="med" len="med"/>
              <a:tailEnd type="none" w="med" len="med"/>
            </a:ln>
          </p:spPr>
        </p:cxnSp>
        <p:grpSp>
          <p:nvGrpSpPr>
            <p:cNvPr id="824" name="Google Shape;824;p97"/>
            <p:cNvGrpSpPr/>
            <p:nvPr/>
          </p:nvGrpSpPr>
          <p:grpSpPr>
            <a:xfrm rot="5400000">
              <a:off x="4211915" y="1639144"/>
              <a:ext cx="486589" cy="639231"/>
              <a:chOff x="3969644" y="2440153"/>
              <a:chExt cx="225900" cy="296779"/>
            </a:xfrm>
          </p:grpSpPr>
          <p:cxnSp>
            <p:nvCxnSpPr>
              <p:cNvPr id="825" name="Google Shape;825;p97"/>
              <p:cNvCxnSpPr/>
              <p:nvPr/>
            </p:nvCxnSpPr>
            <p:spPr>
              <a:xfrm>
                <a:off x="4082390" y="2637031"/>
                <a:ext cx="0" cy="99900"/>
              </a:xfrm>
              <a:prstGeom prst="straightConnector1">
                <a:avLst/>
              </a:prstGeom>
              <a:noFill/>
              <a:ln w="19050" cap="flat" cmpd="sng">
                <a:solidFill>
                  <a:schemeClr val="accent1"/>
                </a:solidFill>
                <a:prstDash val="solid"/>
                <a:round/>
                <a:headEnd type="none" w="med" len="med"/>
                <a:tailEnd type="none" w="med" len="med"/>
              </a:ln>
            </p:spPr>
          </p:cxnSp>
          <p:sp>
            <p:nvSpPr>
              <p:cNvPr id="823" name="Google Shape;823;p97"/>
              <p:cNvSpPr/>
              <p:nvPr/>
            </p:nvSpPr>
            <p:spPr>
              <a:xfrm>
                <a:off x="3969644" y="2440153"/>
                <a:ext cx="225900" cy="2259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97"/>
              <p:cNvSpPr/>
              <p:nvPr/>
            </p:nvSpPr>
            <p:spPr>
              <a:xfrm>
                <a:off x="3998471" y="2468982"/>
                <a:ext cx="168300" cy="168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27" name="Google Shape;827;p97"/>
            <p:cNvCxnSpPr>
              <a:stCxn id="828" idx="0"/>
            </p:cNvCxnSpPr>
            <p:nvPr/>
          </p:nvCxnSpPr>
          <p:spPr>
            <a:xfrm>
              <a:off x="4712729" y="2943245"/>
              <a:ext cx="238500" cy="0"/>
            </a:xfrm>
            <a:prstGeom prst="straightConnector1">
              <a:avLst/>
            </a:prstGeom>
            <a:noFill/>
            <a:ln w="19050" cap="flat" cmpd="sng">
              <a:solidFill>
                <a:schemeClr val="accent1"/>
              </a:solidFill>
              <a:prstDash val="solid"/>
              <a:round/>
              <a:headEnd type="none" w="med" len="med"/>
              <a:tailEnd type="none" w="med" len="med"/>
            </a:ln>
          </p:spPr>
        </p:cxnSp>
        <p:sp>
          <p:nvSpPr>
            <p:cNvPr id="829" name="Google Shape;829;p97"/>
            <p:cNvSpPr/>
            <p:nvPr/>
          </p:nvSpPr>
          <p:spPr>
            <a:xfrm rot="5400000">
              <a:off x="4288894" y="2700228"/>
              <a:ext cx="485942" cy="48592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97"/>
            <p:cNvSpPr/>
            <p:nvPr/>
          </p:nvSpPr>
          <p:spPr>
            <a:xfrm rot="5400000">
              <a:off x="4350866" y="2762317"/>
              <a:ext cx="361872" cy="361855"/>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0" name="Google Shape;830;p97"/>
            <p:cNvGrpSpPr/>
            <p:nvPr/>
          </p:nvGrpSpPr>
          <p:grpSpPr>
            <a:xfrm rot="5400000">
              <a:off x="4212561" y="3608631"/>
              <a:ext cx="485942" cy="638585"/>
              <a:chOff x="4883984" y="2440153"/>
              <a:chExt cx="225600" cy="296479"/>
            </a:xfrm>
          </p:grpSpPr>
          <p:cxnSp>
            <p:nvCxnSpPr>
              <p:cNvPr id="831" name="Google Shape;831;p97"/>
              <p:cNvCxnSpPr/>
              <p:nvPr/>
            </p:nvCxnSpPr>
            <p:spPr>
              <a:xfrm>
                <a:off x="4996858" y="2637031"/>
                <a:ext cx="0" cy="99600"/>
              </a:xfrm>
              <a:prstGeom prst="straightConnector1">
                <a:avLst/>
              </a:prstGeom>
              <a:noFill/>
              <a:ln w="19050" cap="flat" cmpd="sng">
                <a:solidFill>
                  <a:schemeClr val="accent1"/>
                </a:solidFill>
                <a:prstDash val="solid"/>
                <a:round/>
                <a:headEnd type="none" w="med" len="med"/>
                <a:tailEnd type="none" w="med" len="med"/>
              </a:ln>
            </p:spPr>
          </p:cxnSp>
          <p:sp>
            <p:nvSpPr>
              <p:cNvPr id="832" name="Google Shape;832;p97"/>
              <p:cNvSpPr/>
              <p:nvPr/>
            </p:nvSpPr>
            <p:spPr>
              <a:xfrm>
                <a:off x="4883984" y="2440153"/>
                <a:ext cx="225600" cy="225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97"/>
              <p:cNvSpPr/>
              <p:nvPr/>
            </p:nvSpPr>
            <p:spPr>
              <a:xfrm>
                <a:off x="4912810" y="2468982"/>
                <a:ext cx="168000" cy="168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34;p97"/>
            <p:cNvGrpSpPr/>
            <p:nvPr/>
          </p:nvGrpSpPr>
          <p:grpSpPr>
            <a:xfrm rot="5400000">
              <a:off x="4376685" y="642608"/>
              <a:ext cx="486044" cy="662602"/>
              <a:chOff x="2182679" y="2005014"/>
              <a:chExt cx="792300" cy="1080158"/>
            </a:xfrm>
          </p:grpSpPr>
          <p:cxnSp>
            <p:nvCxnSpPr>
              <p:cNvPr id="835" name="Google Shape;835;p97"/>
              <p:cNvCxnSpPr>
                <a:stCxn id="836" idx="0"/>
              </p:cNvCxnSpPr>
              <p:nvPr/>
            </p:nvCxnSpPr>
            <p:spPr>
              <a:xfrm rot="-5400000">
                <a:off x="2384561" y="2199414"/>
                <a:ext cx="388800" cy="0"/>
              </a:xfrm>
              <a:prstGeom prst="straightConnector1">
                <a:avLst/>
              </a:prstGeom>
              <a:noFill/>
              <a:ln w="19050" cap="flat" cmpd="sng">
                <a:solidFill>
                  <a:schemeClr val="accent1"/>
                </a:solidFill>
                <a:prstDash val="solid"/>
                <a:round/>
                <a:headEnd type="none" w="med" len="med"/>
                <a:tailEnd type="none" w="med" len="med"/>
              </a:ln>
            </p:spPr>
          </p:cxnSp>
          <p:sp>
            <p:nvSpPr>
              <p:cNvPr id="822" name="Google Shape;822;p97"/>
              <p:cNvSpPr/>
              <p:nvPr/>
            </p:nvSpPr>
            <p:spPr>
              <a:xfrm>
                <a:off x="2182679" y="2292572"/>
                <a:ext cx="792300" cy="792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97"/>
              <p:cNvSpPr/>
              <p:nvPr/>
            </p:nvSpPr>
            <p:spPr>
              <a:xfrm>
                <a:off x="2283911" y="2393814"/>
                <a:ext cx="590100" cy="5901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37" name="Google Shape;837;p97"/>
            <p:cNvCxnSpPr/>
            <p:nvPr/>
          </p:nvCxnSpPr>
          <p:spPr>
            <a:xfrm rot="5400000">
              <a:off x="4281972" y="4420106"/>
              <a:ext cx="498900" cy="0"/>
            </a:xfrm>
            <a:prstGeom prst="straightConnector1">
              <a:avLst/>
            </a:prstGeom>
            <a:noFill/>
            <a:ln w="19050" cap="flat" cmpd="sng">
              <a:solidFill>
                <a:schemeClr val="accent1"/>
              </a:solidFill>
              <a:prstDash val="solid"/>
              <a:round/>
              <a:headEnd type="none" w="med" len="med"/>
              <a:tailEnd type="none" w="med" len="med"/>
            </a:ln>
          </p:spPr>
        </p:cxnSp>
        <p:cxnSp>
          <p:nvCxnSpPr>
            <p:cNvPr id="838" name="Google Shape;838;p97"/>
            <p:cNvCxnSpPr>
              <a:stCxn id="839" idx="0"/>
            </p:cNvCxnSpPr>
            <p:nvPr/>
          </p:nvCxnSpPr>
          <p:spPr>
            <a:xfrm>
              <a:off x="4712392" y="4912134"/>
              <a:ext cx="238500" cy="0"/>
            </a:xfrm>
            <a:prstGeom prst="straightConnector1">
              <a:avLst/>
            </a:prstGeom>
            <a:noFill/>
            <a:ln w="19050" cap="flat" cmpd="sng">
              <a:solidFill>
                <a:schemeClr val="accent1"/>
              </a:solidFill>
              <a:prstDash val="solid"/>
              <a:round/>
              <a:headEnd type="none" w="med" len="med"/>
              <a:tailEnd type="none" w="med" len="med"/>
            </a:ln>
          </p:spPr>
        </p:cxnSp>
        <p:sp>
          <p:nvSpPr>
            <p:cNvPr id="840" name="Google Shape;840;p97"/>
            <p:cNvSpPr/>
            <p:nvPr/>
          </p:nvSpPr>
          <p:spPr>
            <a:xfrm rot="5400000">
              <a:off x="4288488" y="4669142"/>
              <a:ext cx="486000" cy="486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97"/>
            <p:cNvSpPr/>
            <p:nvPr/>
          </p:nvSpPr>
          <p:spPr>
            <a:xfrm rot="5400000">
              <a:off x="4350592" y="4731234"/>
              <a:ext cx="361800" cy="3618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1" name="Google Shape;841;p97"/>
          <p:cNvSpPr txBox="1"/>
          <p:nvPr/>
        </p:nvSpPr>
        <p:spPr>
          <a:xfrm>
            <a:off x="4919175" y="1798100"/>
            <a:ext cx="1678200" cy="3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latin typeface="Montserrat ExtraBold"/>
                <a:ea typeface="Montserrat ExtraBold"/>
                <a:cs typeface="Montserrat ExtraBold"/>
                <a:sym typeface="Montserrat ExtraBold"/>
              </a:rPr>
              <a:t>UPDATE</a:t>
            </a:r>
            <a:endParaRPr>
              <a:solidFill>
                <a:srgbClr val="FFFFFF"/>
              </a:solidFill>
              <a:latin typeface="Montserrat ExtraBold"/>
              <a:ea typeface="Montserrat ExtraBold"/>
              <a:cs typeface="Montserrat ExtraBold"/>
              <a:sym typeface="Montserrat ExtraBold"/>
            </a:endParaRPr>
          </a:p>
        </p:txBody>
      </p:sp>
      <p:sp>
        <p:nvSpPr>
          <p:cNvPr id="842" name="Google Shape;842;p97"/>
          <p:cNvSpPr txBox="1"/>
          <p:nvPr/>
        </p:nvSpPr>
        <p:spPr>
          <a:xfrm>
            <a:off x="4919175" y="2033125"/>
            <a:ext cx="34227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latin typeface="Montserrat"/>
                <a:ea typeface="Montserrat"/>
                <a:cs typeface="Montserrat"/>
                <a:sym typeface="Montserrat"/>
              </a:rPr>
              <a:t>apt-get update</a:t>
            </a:r>
            <a:endParaRPr sz="1200">
              <a:solidFill>
                <a:srgbClr val="FFFFFF"/>
              </a:solidFill>
              <a:latin typeface="Montserrat"/>
              <a:ea typeface="Montserrat"/>
              <a:cs typeface="Montserrat"/>
              <a:sym typeface="Montserrat"/>
            </a:endParaRPr>
          </a:p>
        </p:txBody>
      </p:sp>
      <p:sp>
        <p:nvSpPr>
          <p:cNvPr id="843" name="Google Shape;843;p97"/>
          <p:cNvSpPr txBox="1"/>
          <p:nvPr/>
        </p:nvSpPr>
        <p:spPr>
          <a:xfrm>
            <a:off x="4919175" y="3484525"/>
            <a:ext cx="1678200" cy="3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latin typeface="Montserrat ExtraBold"/>
                <a:ea typeface="Montserrat ExtraBold"/>
                <a:cs typeface="Montserrat ExtraBold"/>
                <a:sym typeface="Montserrat ExtraBold"/>
              </a:rPr>
              <a:t>EKSEKUSI</a:t>
            </a:r>
            <a:endParaRPr>
              <a:solidFill>
                <a:srgbClr val="FFFFFF"/>
              </a:solidFill>
              <a:latin typeface="Montserrat ExtraBold"/>
              <a:ea typeface="Montserrat ExtraBold"/>
              <a:cs typeface="Montserrat ExtraBold"/>
              <a:sym typeface="Montserrat ExtraBold"/>
            </a:endParaRPr>
          </a:p>
        </p:txBody>
      </p:sp>
      <p:sp>
        <p:nvSpPr>
          <p:cNvPr id="844" name="Google Shape;844;p97"/>
          <p:cNvSpPr txBox="1"/>
          <p:nvPr/>
        </p:nvSpPr>
        <p:spPr>
          <a:xfrm>
            <a:off x="4919175" y="3719550"/>
            <a:ext cx="36450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latin typeface="Montserrat"/>
                <a:ea typeface="Montserrat"/>
                <a:cs typeface="Montserrat"/>
                <a:sym typeface="Montserrat"/>
              </a:rPr>
              <a:t>certbot --nginx -d dharma.instructype.com</a:t>
            </a:r>
            <a:endParaRPr sz="1200">
              <a:solidFill>
                <a:srgbClr val="FFFFFF"/>
              </a:solidFill>
              <a:latin typeface="Montserrat"/>
              <a:ea typeface="Montserrat"/>
              <a:cs typeface="Montserrat"/>
              <a:sym typeface="Montserrat"/>
            </a:endParaRPr>
          </a:p>
        </p:txBody>
      </p:sp>
      <p:sp>
        <p:nvSpPr>
          <p:cNvPr id="845" name="Google Shape;845;p97"/>
          <p:cNvSpPr txBox="1"/>
          <p:nvPr/>
        </p:nvSpPr>
        <p:spPr>
          <a:xfrm>
            <a:off x="1118575" y="977950"/>
            <a:ext cx="3101100" cy="344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a:solidFill>
                  <a:srgbClr val="FFFFFF"/>
                </a:solidFill>
                <a:latin typeface="Montserrat ExtraBold"/>
                <a:ea typeface="Montserrat ExtraBold"/>
                <a:cs typeface="Montserrat ExtraBold"/>
                <a:sym typeface="Montserrat ExtraBold"/>
              </a:rPr>
              <a:t>TAMBAH REPO CERTBOT</a:t>
            </a:r>
            <a:endParaRPr>
              <a:solidFill>
                <a:srgbClr val="FFFFFF"/>
              </a:solidFill>
              <a:latin typeface="Montserrat ExtraBold"/>
              <a:ea typeface="Montserrat ExtraBold"/>
              <a:cs typeface="Montserrat ExtraBold"/>
              <a:sym typeface="Montserrat ExtraBold"/>
            </a:endParaRPr>
          </a:p>
        </p:txBody>
      </p:sp>
      <p:sp>
        <p:nvSpPr>
          <p:cNvPr id="846" name="Google Shape;846;p97"/>
          <p:cNvSpPr txBox="1"/>
          <p:nvPr/>
        </p:nvSpPr>
        <p:spPr>
          <a:xfrm>
            <a:off x="797075" y="1212971"/>
            <a:ext cx="3422700" cy="344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rgbClr val="FFFFFF"/>
                </a:solidFill>
                <a:latin typeface="Montserrat"/>
                <a:ea typeface="Montserrat"/>
                <a:cs typeface="Montserrat"/>
                <a:sym typeface="Montserrat"/>
              </a:rPr>
              <a:t>add-apt repository ppa:certbot/certbot.</a:t>
            </a:r>
            <a:endParaRPr sz="1200">
              <a:solidFill>
                <a:srgbClr val="FFFFFF"/>
              </a:solidFill>
              <a:latin typeface="Montserrat"/>
              <a:ea typeface="Montserrat"/>
              <a:cs typeface="Montserrat"/>
              <a:sym typeface="Montserrat"/>
            </a:endParaRPr>
          </a:p>
        </p:txBody>
      </p:sp>
      <p:sp>
        <p:nvSpPr>
          <p:cNvPr id="847" name="Google Shape;847;p97"/>
          <p:cNvSpPr txBox="1"/>
          <p:nvPr/>
        </p:nvSpPr>
        <p:spPr>
          <a:xfrm>
            <a:off x="1158526" y="2644325"/>
            <a:ext cx="3051300" cy="344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a:solidFill>
                  <a:srgbClr val="FFFFFF"/>
                </a:solidFill>
                <a:latin typeface="Montserrat ExtraBold"/>
                <a:ea typeface="Montserrat ExtraBold"/>
                <a:cs typeface="Montserrat ExtraBold"/>
                <a:sym typeface="Montserrat ExtraBold"/>
              </a:rPr>
              <a:t>INSTAL CERTBOT</a:t>
            </a:r>
            <a:endParaRPr>
              <a:solidFill>
                <a:srgbClr val="FFFFFF"/>
              </a:solidFill>
              <a:latin typeface="Montserrat ExtraBold"/>
              <a:ea typeface="Montserrat ExtraBold"/>
              <a:cs typeface="Montserrat ExtraBold"/>
              <a:sym typeface="Montserrat ExtraBold"/>
            </a:endParaRPr>
          </a:p>
        </p:txBody>
      </p:sp>
      <p:sp>
        <p:nvSpPr>
          <p:cNvPr id="848" name="Google Shape;848;p97"/>
          <p:cNvSpPr txBox="1"/>
          <p:nvPr/>
        </p:nvSpPr>
        <p:spPr>
          <a:xfrm>
            <a:off x="787049" y="2879345"/>
            <a:ext cx="3422700" cy="344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rgbClr val="FFFFFF"/>
                </a:solidFill>
                <a:latin typeface="Montserrat"/>
                <a:ea typeface="Montserrat"/>
                <a:cs typeface="Montserrat"/>
                <a:sym typeface="Montserrat"/>
              </a:rPr>
              <a:t>apt-get install python-certbot-nginx.</a:t>
            </a:r>
            <a:endParaRPr sz="1200">
              <a:solidFill>
                <a:srgbClr val="FFFFFF"/>
              </a:solidFill>
              <a:latin typeface="Montserrat"/>
              <a:ea typeface="Montserrat"/>
              <a:cs typeface="Montserrat"/>
              <a:sym typeface="Montserrat"/>
            </a:endParaRPr>
          </a:p>
        </p:txBody>
      </p:sp>
      <p:sp>
        <p:nvSpPr>
          <p:cNvPr id="849" name="Google Shape;849;p97"/>
          <p:cNvSpPr txBox="1"/>
          <p:nvPr/>
        </p:nvSpPr>
        <p:spPr>
          <a:xfrm>
            <a:off x="938826" y="4340775"/>
            <a:ext cx="3270900" cy="344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a:solidFill>
                  <a:srgbClr val="FFFFFF"/>
                </a:solidFill>
                <a:latin typeface="Montserrat ExtraBold"/>
                <a:ea typeface="Montserrat ExtraBold"/>
                <a:cs typeface="Montserrat ExtraBold"/>
                <a:sym typeface="Montserrat ExtraBold"/>
              </a:rPr>
              <a:t>CEK KONFIGURASI NGINX</a:t>
            </a:r>
            <a:endParaRPr>
              <a:solidFill>
                <a:srgbClr val="FFFFFF"/>
              </a:solidFill>
              <a:latin typeface="Montserrat ExtraBold"/>
              <a:ea typeface="Montserrat ExtraBold"/>
              <a:cs typeface="Montserrat ExtraBold"/>
              <a:sym typeface="Montserrat ExtraBold"/>
            </a:endParaRPr>
          </a:p>
        </p:txBody>
      </p:sp>
      <p:sp>
        <p:nvSpPr>
          <p:cNvPr id="850" name="Google Shape;850;p97"/>
          <p:cNvSpPr txBox="1"/>
          <p:nvPr/>
        </p:nvSpPr>
        <p:spPr>
          <a:xfrm>
            <a:off x="787049" y="4575799"/>
            <a:ext cx="3422700" cy="344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rgbClr val="FFFFFF"/>
                </a:solidFill>
                <a:latin typeface="Montserrat"/>
                <a:ea typeface="Montserrat"/>
                <a:cs typeface="Montserrat"/>
                <a:sym typeface="Montserrat"/>
              </a:rPr>
              <a:t>Lorem ipsum</a:t>
            </a:r>
            <a:endParaRPr sz="1200">
              <a:solidFill>
                <a:srgbClr val="FFFFFF"/>
              </a:solidFill>
              <a:latin typeface="Montserrat"/>
              <a:ea typeface="Montserrat"/>
              <a:cs typeface="Montserrat"/>
              <a:sym typeface="Montserrat"/>
            </a:endParaRPr>
          </a:p>
        </p:txBody>
      </p:sp>
      <p:sp>
        <p:nvSpPr>
          <p:cNvPr id="851" name="Google Shape;851;p97"/>
          <p:cNvSpPr txBox="1">
            <a:spLocks noGrp="1"/>
          </p:cNvSpPr>
          <p:nvPr>
            <p:ph type="title"/>
          </p:nvPr>
        </p:nvSpPr>
        <p:spPr>
          <a:xfrm>
            <a:off x="400975" y="250300"/>
            <a:ext cx="3863400" cy="50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rPr>
              <a:t>SSL LET’S ENCRYPT</a:t>
            </a:r>
            <a:endParaRPr sz="2100">
              <a:solidFill>
                <a:schemeClr val="lt1"/>
              </a:solidFill>
            </a:endParaRPr>
          </a:p>
        </p:txBody>
      </p:sp>
      <p:cxnSp>
        <p:nvCxnSpPr>
          <p:cNvPr id="852" name="Google Shape;852;p97"/>
          <p:cNvCxnSpPr/>
          <p:nvPr/>
        </p:nvCxnSpPr>
        <p:spPr>
          <a:xfrm>
            <a:off x="523150" y="713275"/>
            <a:ext cx="3392400" cy="90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98"/>
          <p:cNvSpPr txBox="1">
            <a:spLocks noGrp="1"/>
          </p:cNvSpPr>
          <p:nvPr>
            <p:ph type="title"/>
          </p:nvPr>
        </p:nvSpPr>
        <p:spPr>
          <a:xfrm>
            <a:off x="400975" y="250300"/>
            <a:ext cx="3863400" cy="50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rPr>
              <a:t>SSL LET’S ENCRYPT</a:t>
            </a:r>
            <a:endParaRPr sz="2100">
              <a:solidFill>
                <a:schemeClr val="lt1"/>
              </a:solidFill>
            </a:endParaRPr>
          </a:p>
        </p:txBody>
      </p:sp>
      <p:cxnSp>
        <p:nvCxnSpPr>
          <p:cNvPr id="858" name="Google Shape;858;p98"/>
          <p:cNvCxnSpPr/>
          <p:nvPr/>
        </p:nvCxnSpPr>
        <p:spPr>
          <a:xfrm>
            <a:off x="523150" y="713275"/>
            <a:ext cx="3392400" cy="90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859" name="Google Shape;859;p98"/>
          <p:cNvPicPr preferRelativeResize="0"/>
          <p:nvPr/>
        </p:nvPicPr>
        <p:blipFill>
          <a:blip r:embed="rId3">
            <a:alphaModFix/>
          </a:blip>
          <a:stretch>
            <a:fillRect/>
          </a:stretch>
        </p:blipFill>
        <p:spPr>
          <a:xfrm>
            <a:off x="2184025" y="881775"/>
            <a:ext cx="4775939" cy="40820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99"/>
          <p:cNvSpPr txBox="1">
            <a:spLocks noGrp="1"/>
          </p:cNvSpPr>
          <p:nvPr>
            <p:ph type="title"/>
          </p:nvPr>
        </p:nvSpPr>
        <p:spPr>
          <a:xfrm>
            <a:off x="400975" y="250300"/>
            <a:ext cx="3863400" cy="50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rPr>
              <a:t>SSL LET’S ENCRYPT</a:t>
            </a:r>
            <a:endParaRPr sz="2100">
              <a:solidFill>
                <a:schemeClr val="lt1"/>
              </a:solidFill>
            </a:endParaRPr>
          </a:p>
        </p:txBody>
      </p:sp>
      <p:cxnSp>
        <p:nvCxnSpPr>
          <p:cNvPr id="865" name="Google Shape;865;p99"/>
          <p:cNvCxnSpPr/>
          <p:nvPr/>
        </p:nvCxnSpPr>
        <p:spPr>
          <a:xfrm>
            <a:off x="523150" y="713275"/>
            <a:ext cx="3392400" cy="90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866" name="Google Shape;866;p99"/>
          <p:cNvPicPr preferRelativeResize="0"/>
          <p:nvPr/>
        </p:nvPicPr>
        <p:blipFill>
          <a:blip r:embed="rId3">
            <a:alphaModFix/>
          </a:blip>
          <a:stretch>
            <a:fillRect/>
          </a:stretch>
        </p:blipFill>
        <p:spPr>
          <a:xfrm>
            <a:off x="882825" y="954625"/>
            <a:ext cx="7378344" cy="408200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100"/>
          <p:cNvSpPr txBox="1">
            <a:spLocks noGrp="1"/>
          </p:cNvSpPr>
          <p:nvPr>
            <p:ph type="title"/>
          </p:nvPr>
        </p:nvSpPr>
        <p:spPr>
          <a:xfrm>
            <a:off x="400975" y="250300"/>
            <a:ext cx="3863400" cy="50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rPr>
              <a:t>SSL LET’S ENCRYPT</a:t>
            </a:r>
            <a:endParaRPr sz="2100">
              <a:solidFill>
                <a:schemeClr val="lt1"/>
              </a:solidFill>
            </a:endParaRPr>
          </a:p>
        </p:txBody>
      </p:sp>
      <p:cxnSp>
        <p:nvCxnSpPr>
          <p:cNvPr id="872" name="Google Shape;872;p100"/>
          <p:cNvCxnSpPr/>
          <p:nvPr/>
        </p:nvCxnSpPr>
        <p:spPr>
          <a:xfrm>
            <a:off x="523150" y="713275"/>
            <a:ext cx="3392400" cy="90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873" name="Google Shape;873;p100"/>
          <p:cNvPicPr preferRelativeResize="0"/>
          <p:nvPr/>
        </p:nvPicPr>
        <p:blipFill>
          <a:blip r:embed="rId3">
            <a:alphaModFix/>
          </a:blip>
          <a:stretch>
            <a:fillRect/>
          </a:stretch>
        </p:blipFill>
        <p:spPr>
          <a:xfrm>
            <a:off x="486900" y="836275"/>
            <a:ext cx="8170204" cy="40820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01"/>
          <p:cNvSpPr txBox="1">
            <a:spLocks noGrp="1"/>
          </p:cNvSpPr>
          <p:nvPr>
            <p:ph type="title"/>
          </p:nvPr>
        </p:nvSpPr>
        <p:spPr>
          <a:xfrm>
            <a:off x="400975" y="250300"/>
            <a:ext cx="8035800" cy="50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rPr>
              <a:t> CONFIG REVERSE PROXY WITH HAPROXY (OPTIONAL)</a:t>
            </a:r>
            <a:endParaRPr sz="2100">
              <a:solidFill>
                <a:schemeClr val="lt1"/>
              </a:solidFill>
            </a:endParaRPr>
          </a:p>
        </p:txBody>
      </p:sp>
      <p:cxnSp>
        <p:nvCxnSpPr>
          <p:cNvPr id="879" name="Google Shape;879;p101"/>
          <p:cNvCxnSpPr/>
          <p:nvPr/>
        </p:nvCxnSpPr>
        <p:spPr>
          <a:xfrm rot="10800000" flipH="1">
            <a:off x="523150" y="690175"/>
            <a:ext cx="7595100" cy="231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880" name="Google Shape;880;p101"/>
          <p:cNvPicPr preferRelativeResize="0"/>
          <p:nvPr/>
        </p:nvPicPr>
        <p:blipFill>
          <a:blip r:embed="rId3">
            <a:alphaModFix/>
          </a:blip>
          <a:stretch>
            <a:fillRect/>
          </a:stretch>
        </p:blipFill>
        <p:spPr>
          <a:xfrm>
            <a:off x="1862138" y="1619175"/>
            <a:ext cx="5419725" cy="15811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grpSp>
        <p:nvGrpSpPr>
          <p:cNvPr id="885" name="Google Shape;885;p102"/>
          <p:cNvGrpSpPr/>
          <p:nvPr/>
        </p:nvGrpSpPr>
        <p:grpSpPr>
          <a:xfrm rot="5400000">
            <a:off x="645771" y="941344"/>
            <a:ext cx="408906" cy="557469"/>
            <a:chOff x="2182679" y="2005014"/>
            <a:chExt cx="792300" cy="1080158"/>
          </a:xfrm>
        </p:grpSpPr>
        <p:cxnSp>
          <p:nvCxnSpPr>
            <p:cNvPr id="886" name="Google Shape;886;p102"/>
            <p:cNvCxnSpPr>
              <a:stCxn id="887" idx="0"/>
            </p:cNvCxnSpPr>
            <p:nvPr/>
          </p:nvCxnSpPr>
          <p:spPr>
            <a:xfrm rot="-5400000">
              <a:off x="2384561" y="2199414"/>
              <a:ext cx="388800" cy="0"/>
            </a:xfrm>
            <a:prstGeom prst="straightConnector1">
              <a:avLst/>
            </a:prstGeom>
            <a:noFill/>
            <a:ln w="9525" cap="flat" cmpd="sng">
              <a:solidFill>
                <a:schemeClr val="lt2"/>
              </a:solidFill>
              <a:prstDash val="solid"/>
              <a:round/>
              <a:headEnd type="none" w="med" len="med"/>
              <a:tailEnd type="none" w="med" len="med"/>
            </a:ln>
          </p:spPr>
        </p:cxnSp>
        <p:sp>
          <p:nvSpPr>
            <p:cNvPr id="888" name="Google Shape;888;p102"/>
            <p:cNvSpPr/>
            <p:nvPr/>
          </p:nvSpPr>
          <p:spPr>
            <a:xfrm>
              <a:off x="2182679" y="2292572"/>
              <a:ext cx="792300" cy="7926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02"/>
            <p:cNvSpPr/>
            <p:nvPr/>
          </p:nvSpPr>
          <p:spPr>
            <a:xfrm>
              <a:off x="2283911" y="2393814"/>
              <a:ext cx="590100" cy="5901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 name="Google Shape;889;p102"/>
          <p:cNvSpPr txBox="1">
            <a:spLocks noGrp="1"/>
          </p:cNvSpPr>
          <p:nvPr>
            <p:ph type="title"/>
          </p:nvPr>
        </p:nvSpPr>
        <p:spPr>
          <a:xfrm>
            <a:off x="4140025" y="220150"/>
            <a:ext cx="4293300" cy="506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100">
                <a:solidFill>
                  <a:schemeClr val="lt1"/>
                </a:solidFill>
              </a:rPr>
              <a:t>REVERSE PROXY HAPROXY</a:t>
            </a:r>
            <a:endParaRPr sz="2100">
              <a:solidFill>
                <a:schemeClr val="lt1"/>
              </a:solidFill>
            </a:endParaRPr>
          </a:p>
        </p:txBody>
      </p:sp>
      <p:cxnSp>
        <p:nvCxnSpPr>
          <p:cNvPr id="890" name="Google Shape;890;p102"/>
          <p:cNvCxnSpPr/>
          <p:nvPr/>
        </p:nvCxnSpPr>
        <p:spPr>
          <a:xfrm>
            <a:off x="4476850" y="653850"/>
            <a:ext cx="3894900" cy="393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891" name="Google Shape;891;p102"/>
          <p:cNvSpPr txBox="1">
            <a:spLocks noGrp="1"/>
          </p:cNvSpPr>
          <p:nvPr>
            <p:ph type="title" idx="4294967295"/>
          </p:nvPr>
        </p:nvSpPr>
        <p:spPr>
          <a:xfrm>
            <a:off x="1129309" y="910000"/>
            <a:ext cx="2925300" cy="31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CONFIGURE SSL</a:t>
            </a:r>
            <a:endParaRPr sz="1200"/>
          </a:p>
        </p:txBody>
      </p:sp>
      <p:sp>
        <p:nvSpPr>
          <p:cNvPr id="892" name="Google Shape;892;p102"/>
          <p:cNvSpPr txBox="1">
            <a:spLocks noGrp="1"/>
          </p:cNvSpPr>
          <p:nvPr>
            <p:ph type="subTitle" idx="4294967295"/>
          </p:nvPr>
        </p:nvSpPr>
        <p:spPr>
          <a:xfrm>
            <a:off x="1237325" y="1213275"/>
            <a:ext cx="7581900" cy="1388700"/>
          </a:xfrm>
          <a:prstGeom prst="rect">
            <a:avLst/>
          </a:prstGeom>
        </p:spPr>
        <p:txBody>
          <a:bodyPr spcFirstLastPara="1" wrap="square" lIns="91425" tIns="91425" rIns="91425" bIns="91425" anchor="t" anchorCtr="0">
            <a:noAutofit/>
          </a:bodyPr>
          <a:lstStyle/>
          <a:p>
            <a:pPr marL="152400" marR="152400" lvl="0" indent="0" algn="l" rtl="0">
              <a:lnSpc>
                <a:spcPct val="145000"/>
              </a:lnSpc>
              <a:spcBef>
                <a:spcPts val="0"/>
              </a:spcBef>
              <a:spcAft>
                <a:spcPts val="0"/>
              </a:spcAft>
              <a:buNone/>
            </a:pPr>
            <a:r>
              <a:rPr lang="en" sz="1000">
                <a:solidFill>
                  <a:srgbClr val="FFFFFF"/>
                </a:solidFill>
              </a:rPr>
              <a:t>sudo mkdir -p /etc/haproxy/certs</a:t>
            </a:r>
            <a:endParaRPr sz="1000">
              <a:solidFill>
                <a:srgbClr val="FFFFFF"/>
              </a:solidFill>
            </a:endParaRPr>
          </a:p>
          <a:p>
            <a:pPr marL="152400" marR="152400" lvl="0" indent="0" algn="l" rtl="0">
              <a:lnSpc>
                <a:spcPct val="145000"/>
              </a:lnSpc>
              <a:spcBef>
                <a:spcPts val="1200"/>
              </a:spcBef>
              <a:spcAft>
                <a:spcPts val="0"/>
              </a:spcAft>
              <a:buNone/>
            </a:pPr>
            <a:r>
              <a:rPr lang="en" sz="1000">
                <a:solidFill>
                  <a:srgbClr val="FFFFFF"/>
                </a:solidFill>
              </a:rPr>
              <a:t>DOMAIN='dharma.instructype.com' sudo -E bash -c 'cat /etc/letsencrypt/live/$DOMAIN/fullchain.pem /etc/letsencrypt/live/$DOMAIN/privkey.pem &gt; /etc/haproxy/certs/$DOMAIN.pem'</a:t>
            </a:r>
            <a:endParaRPr sz="1000">
              <a:solidFill>
                <a:srgbClr val="FFFFFF"/>
              </a:solidFill>
            </a:endParaRPr>
          </a:p>
          <a:p>
            <a:pPr marL="152400" marR="152400" lvl="0" indent="0" algn="l" rtl="0">
              <a:lnSpc>
                <a:spcPct val="145000"/>
              </a:lnSpc>
              <a:spcBef>
                <a:spcPts val="1200"/>
              </a:spcBef>
              <a:spcAft>
                <a:spcPts val="0"/>
              </a:spcAft>
              <a:buNone/>
            </a:pPr>
            <a:r>
              <a:rPr lang="en" sz="1000">
                <a:solidFill>
                  <a:srgbClr val="FFFFFF"/>
                </a:solidFill>
              </a:rPr>
              <a:t>sudo chmod -R go-rwx /etc/haproxy/certs</a:t>
            </a:r>
            <a:endParaRPr sz="1000">
              <a:solidFill>
                <a:srgbClr val="FFFFFF"/>
              </a:solidFill>
            </a:endParaRPr>
          </a:p>
          <a:p>
            <a:pPr marL="152400" marR="152400" lvl="0" indent="0" algn="l" rtl="0">
              <a:lnSpc>
                <a:spcPct val="145000"/>
              </a:lnSpc>
              <a:spcBef>
                <a:spcPts val="1200"/>
              </a:spcBef>
              <a:spcAft>
                <a:spcPts val="0"/>
              </a:spcAft>
              <a:buNone/>
            </a:pPr>
            <a:endParaRPr sz="1000">
              <a:solidFill>
                <a:srgbClr val="FFFFFF"/>
              </a:solidFill>
            </a:endParaRPr>
          </a:p>
          <a:p>
            <a:pPr marL="152400" marR="152400" lvl="0" indent="0" algn="l" rtl="0">
              <a:lnSpc>
                <a:spcPct val="145000"/>
              </a:lnSpc>
              <a:spcBef>
                <a:spcPts val="1200"/>
              </a:spcBef>
              <a:spcAft>
                <a:spcPts val="0"/>
              </a:spcAft>
              <a:buNone/>
            </a:pPr>
            <a:endParaRPr sz="1000">
              <a:solidFill>
                <a:srgbClr val="FFFFFF"/>
              </a:solidFill>
            </a:endParaRPr>
          </a:p>
          <a:p>
            <a:pPr marL="0" lvl="0" indent="0" algn="l" rtl="0">
              <a:lnSpc>
                <a:spcPct val="100000"/>
              </a:lnSpc>
              <a:spcBef>
                <a:spcPts val="1200"/>
              </a:spcBef>
              <a:spcAft>
                <a:spcPts val="0"/>
              </a:spcAft>
              <a:buNone/>
            </a:pPr>
            <a:endParaRPr sz="800">
              <a:solidFill>
                <a:srgbClr val="FFFFFF"/>
              </a:solidFill>
            </a:endParaRPr>
          </a:p>
          <a:p>
            <a:pPr marL="0" lvl="0" indent="0" algn="l" rtl="0">
              <a:lnSpc>
                <a:spcPct val="100000"/>
              </a:lnSpc>
              <a:spcBef>
                <a:spcPts val="0"/>
              </a:spcBef>
              <a:spcAft>
                <a:spcPts val="0"/>
              </a:spcAft>
              <a:buNone/>
            </a:pPr>
            <a:endParaRPr sz="800">
              <a:solidFill>
                <a:srgbClr val="FFFFFF"/>
              </a:solidFill>
            </a:endParaRPr>
          </a:p>
        </p:txBody>
      </p:sp>
      <p:cxnSp>
        <p:nvCxnSpPr>
          <p:cNvPr id="893" name="Google Shape;893;p102"/>
          <p:cNvCxnSpPr/>
          <p:nvPr/>
        </p:nvCxnSpPr>
        <p:spPr>
          <a:xfrm rot="10800000" flipH="1">
            <a:off x="1228561" y="1213298"/>
            <a:ext cx="2112900" cy="6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103"/>
          <p:cNvSpPr txBox="1">
            <a:spLocks noGrp="1"/>
          </p:cNvSpPr>
          <p:nvPr>
            <p:ph type="title"/>
          </p:nvPr>
        </p:nvSpPr>
        <p:spPr>
          <a:xfrm>
            <a:off x="4140025" y="220150"/>
            <a:ext cx="4293300" cy="506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100">
                <a:solidFill>
                  <a:schemeClr val="lt1"/>
                </a:solidFill>
              </a:rPr>
              <a:t>REVERSE PROXY HAPROXY</a:t>
            </a:r>
            <a:endParaRPr sz="2100">
              <a:solidFill>
                <a:schemeClr val="lt1"/>
              </a:solidFill>
            </a:endParaRPr>
          </a:p>
        </p:txBody>
      </p:sp>
      <p:cxnSp>
        <p:nvCxnSpPr>
          <p:cNvPr id="899" name="Google Shape;899;p103"/>
          <p:cNvCxnSpPr/>
          <p:nvPr/>
        </p:nvCxnSpPr>
        <p:spPr>
          <a:xfrm>
            <a:off x="4467750" y="644750"/>
            <a:ext cx="3903900" cy="483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900" name="Google Shape;900;p103"/>
          <p:cNvPicPr preferRelativeResize="0"/>
          <p:nvPr/>
        </p:nvPicPr>
        <p:blipFill>
          <a:blip r:embed="rId3">
            <a:alphaModFix/>
          </a:blip>
          <a:stretch>
            <a:fillRect/>
          </a:stretch>
        </p:blipFill>
        <p:spPr>
          <a:xfrm>
            <a:off x="152400" y="797025"/>
            <a:ext cx="8839200" cy="403288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104"/>
          <p:cNvSpPr txBox="1">
            <a:spLocks noGrp="1"/>
          </p:cNvSpPr>
          <p:nvPr>
            <p:ph type="title"/>
          </p:nvPr>
        </p:nvSpPr>
        <p:spPr>
          <a:xfrm>
            <a:off x="4140025" y="220150"/>
            <a:ext cx="4293300" cy="506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100">
                <a:solidFill>
                  <a:schemeClr val="lt1"/>
                </a:solidFill>
              </a:rPr>
              <a:t>REVERSE PROXY HAPROXY</a:t>
            </a:r>
            <a:endParaRPr sz="2100">
              <a:solidFill>
                <a:schemeClr val="lt1"/>
              </a:solidFill>
            </a:endParaRPr>
          </a:p>
        </p:txBody>
      </p:sp>
      <p:cxnSp>
        <p:nvCxnSpPr>
          <p:cNvPr id="906" name="Google Shape;906;p104"/>
          <p:cNvCxnSpPr/>
          <p:nvPr/>
        </p:nvCxnSpPr>
        <p:spPr>
          <a:xfrm>
            <a:off x="4540575" y="690275"/>
            <a:ext cx="3831000" cy="27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907" name="Google Shape;907;p104"/>
          <p:cNvPicPr preferRelativeResize="0"/>
          <p:nvPr/>
        </p:nvPicPr>
        <p:blipFill>
          <a:blip r:embed="rId3">
            <a:alphaModFix/>
          </a:blip>
          <a:stretch>
            <a:fillRect/>
          </a:stretch>
        </p:blipFill>
        <p:spPr>
          <a:xfrm>
            <a:off x="545638" y="888050"/>
            <a:ext cx="8052714" cy="4112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42"/>
          <p:cNvSpPr txBox="1">
            <a:spLocks noGrp="1"/>
          </p:cNvSpPr>
          <p:nvPr>
            <p:ph type="title"/>
          </p:nvPr>
        </p:nvSpPr>
        <p:spPr>
          <a:xfrm>
            <a:off x="476400" y="250300"/>
            <a:ext cx="3863400" cy="50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rPr>
              <a:t>Installation Ubuntu</a:t>
            </a:r>
            <a:endParaRPr sz="2100">
              <a:solidFill>
                <a:schemeClr val="lt1"/>
              </a:solidFill>
            </a:endParaRPr>
          </a:p>
        </p:txBody>
      </p:sp>
      <p:cxnSp>
        <p:nvCxnSpPr>
          <p:cNvPr id="213" name="Google Shape;213;p42"/>
          <p:cNvCxnSpPr/>
          <p:nvPr/>
        </p:nvCxnSpPr>
        <p:spPr>
          <a:xfrm>
            <a:off x="564000" y="719597"/>
            <a:ext cx="2952000" cy="36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14" name="Google Shape;214;p42"/>
          <p:cNvSpPr txBox="1"/>
          <p:nvPr/>
        </p:nvSpPr>
        <p:spPr>
          <a:xfrm>
            <a:off x="3452549" y="4699375"/>
            <a:ext cx="2238900" cy="21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lt1"/>
                </a:solidFill>
                <a:latin typeface="Montserrat"/>
                <a:ea typeface="Montserrat"/>
                <a:cs typeface="Montserrat"/>
                <a:sym typeface="Montserrat"/>
              </a:rPr>
              <a:t>ALOKASI HDD</a:t>
            </a:r>
            <a:endParaRPr sz="1300" b="1">
              <a:solidFill>
                <a:schemeClr val="lt1"/>
              </a:solidFill>
              <a:latin typeface="Montserrat"/>
              <a:ea typeface="Montserrat"/>
              <a:cs typeface="Montserrat"/>
              <a:sym typeface="Montserrat"/>
            </a:endParaRPr>
          </a:p>
        </p:txBody>
      </p:sp>
      <p:pic>
        <p:nvPicPr>
          <p:cNvPr id="215" name="Google Shape;215;p42"/>
          <p:cNvPicPr preferRelativeResize="0"/>
          <p:nvPr/>
        </p:nvPicPr>
        <p:blipFill>
          <a:blip r:embed="rId3">
            <a:alphaModFix/>
          </a:blip>
          <a:stretch>
            <a:fillRect/>
          </a:stretch>
        </p:blipFill>
        <p:spPr>
          <a:xfrm>
            <a:off x="1290775" y="884650"/>
            <a:ext cx="6562449" cy="381472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grpSp>
        <p:nvGrpSpPr>
          <p:cNvPr id="912" name="Google Shape;912;p105"/>
          <p:cNvGrpSpPr/>
          <p:nvPr/>
        </p:nvGrpSpPr>
        <p:grpSpPr>
          <a:xfrm rot="5400000">
            <a:off x="645771" y="941344"/>
            <a:ext cx="408906" cy="557469"/>
            <a:chOff x="2182679" y="2005014"/>
            <a:chExt cx="792300" cy="1080158"/>
          </a:xfrm>
        </p:grpSpPr>
        <p:cxnSp>
          <p:nvCxnSpPr>
            <p:cNvPr id="913" name="Google Shape;913;p105"/>
            <p:cNvCxnSpPr>
              <a:stCxn id="914" idx="0"/>
            </p:cNvCxnSpPr>
            <p:nvPr/>
          </p:nvCxnSpPr>
          <p:spPr>
            <a:xfrm rot="-5400000">
              <a:off x="2384561" y="2199414"/>
              <a:ext cx="388800" cy="0"/>
            </a:xfrm>
            <a:prstGeom prst="straightConnector1">
              <a:avLst/>
            </a:prstGeom>
            <a:noFill/>
            <a:ln w="9525" cap="flat" cmpd="sng">
              <a:solidFill>
                <a:schemeClr val="lt2"/>
              </a:solidFill>
              <a:prstDash val="solid"/>
              <a:round/>
              <a:headEnd type="none" w="med" len="med"/>
              <a:tailEnd type="none" w="med" len="med"/>
            </a:ln>
          </p:spPr>
        </p:cxnSp>
        <p:sp>
          <p:nvSpPr>
            <p:cNvPr id="915" name="Google Shape;915;p105"/>
            <p:cNvSpPr/>
            <p:nvPr/>
          </p:nvSpPr>
          <p:spPr>
            <a:xfrm>
              <a:off x="2182679" y="2292572"/>
              <a:ext cx="792300" cy="7926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05"/>
            <p:cNvSpPr/>
            <p:nvPr/>
          </p:nvSpPr>
          <p:spPr>
            <a:xfrm>
              <a:off x="2283911" y="2393814"/>
              <a:ext cx="590100" cy="5901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6" name="Google Shape;916;p105"/>
          <p:cNvSpPr txBox="1">
            <a:spLocks noGrp="1"/>
          </p:cNvSpPr>
          <p:nvPr>
            <p:ph type="title"/>
          </p:nvPr>
        </p:nvSpPr>
        <p:spPr>
          <a:xfrm>
            <a:off x="4140025" y="220150"/>
            <a:ext cx="4293300" cy="506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100">
                <a:solidFill>
                  <a:schemeClr val="lt1"/>
                </a:solidFill>
              </a:rPr>
              <a:t>REVERSE PROXY HAPROXY</a:t>
            </a:r>
            <a:endParaRPr sz="2100">
              <a:solidFill>
                <a:schemeClr val="lt1"/>
              </a:solidFill>
            </a:endParaRPr>
          </a:p>
        </p:txBody>
      </p:sp>
      <p:cxnSp>
        <p:nvCxnSpPr>
          <p:cNvPr id="917" name="Google Shape;917;p105"/>
          <p:cNvCxnSpPr/>
          <p:nvPr/>
        </p:nvCxnSpPr>
        <p:spPr>
          <a:xfrm>
            <a:off x="4476850" y="653850"/>
            <a:ext cx="3894900" cy="393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918" name="Google Shape;918;p105"/>
          <p:cNvSpPr txBox="1">
            <a:spLocks noGrp="1"/>
          </p:cNvSpPr>
          <p:nvPr>
            <p:ph type="title" idx="4294967295"/>
          </p:nvPr>
        </p:nvSpPr>
        <p:spPr>
          <a:xfrm>
            <a:off x="1129309" y="910000"/>
            <a:ext cx="2925300" cy="31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CONFIGURE STATS</a:t>
            </a:r>
            <a:endParaRPr sz="1200"/>
          </a:p>
        </p:txBody>
      </p:sp>
      <p:sp>
        <p:nvSpPr>
          <p:cNvPr id="919" name="Google Shape;919;p105"/>
          <p:cNvSpPr txBox="1">
            <a:spLocks noGrp="1"/>
          </p:cNvSpPr>
          <p:nvPr>
            <p:ph type="subTitle" idx="4294967295"/>
          </p:nvPr>
        </p:nvSpPr>
        <p:spPr>
          <a:xfrm>
            <a:off x="1237325" y="1213275"/>
            <a:ext cx="7581900" cy="1388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00">
                <a:solidFill>
                  <a:srgbClr val="FFFFFF"/>
                </a:solidFill>
              </a:rPr>
              <a:t>listen stats</a:t>
            </a:r>
            <a:endParaRPr sz="1000">
              <a:solidFill>
                <a:srgbClr val="FFFFFF"/>
              </a:solidFill>
            </a:endParaRPr>
          </a:p>
          <a:p>
            <a:pPr marL="0" lvl="0" indent="0" algn="l" rtl="0">
              <a:lnSpc>
                <a:spcPct val="100000"/>
              </a:lnSpc>
              <a:spcBef>
                <a:spcPts val="0"/>
              </a:spcBef>
              <a:spcAft>
                <a:spcPts val="0"/>
              </a:spcAft>
              <a:buNone/>
            </a:pPr>
            <a:r>
              <a:rPr lang="en" sz="1000">
                <a:solidFill>
                  <a:srgbClr val="FFFFFF"/>
                </a:solidFill>
              </a:rPr>
              <a:t>    bind :32800</a:t>
            </a:r>
            <a:endParaRPr sz="1000">
              <a:solidFill>
                <a:srgbClr val="FFFFFF"/>
              </a:solidFill>
            </a:endParaRPr>
          </a:p>
          <a:p>
            <a:pPr marL="0" lvl="0" indent="0" algn="l" rtl="0">
              <a:lnSpc>
                <a:spcPct val="100000"/>
              </a:lnSpc>
              <a:spcBef>
                <a:spcPts val="0"/>
              </a:spcBef>
              <a:spcAft>
                <a:spcPts val="0"/>
              </a:spcAft>
              <a:buNone/>
            </a:pPr>
            <a:r>
              <a:rPr lang="en" sz="1000">
                <a:solidFill>
                  <a:srgbClr val="FFFFFF"/>
                </a:solidFill>
              </a:rPr>
              <a:t>    stats enable</a:t>
            </a:r>
            <a:endParaRPr sz="1000">
              <a:solidFill>
                <a:srgbClr val="FFFFFF"/>
              </a:solidFill>
            </a:endParaRPr>
          </a:p>
          <a:p>
            <a:pPr marL="0" lvl="0" indent="0" algn="l" rtl="0">
              <a:lnSpc>
                <a:spcPct val="100000"/>
              </a:lnSpc>
              <a:spcBef>
                <a:spcPts val="0"/>
              </a:spcBef>
              <a:spcAft>
                <a:spcPts val="0"/>
              </a:spcAft>
              <a:buNone/>
            </a:pPr>
            <a:r>
              <a:rPr lang="en" sz="1000">
                <a:solidFill>
                  <a:srgbClr val="FFFFFF"/>
                </a:solidFill>
              </a:rPr>
              <a:t>    stats uri /</a:t>
            </a:r>
            <a:endParaRPr sz="1000">
              <a:solidFill>
                <a:srgbClr val="FFFFFF"/>
              </a:solidFill>
            </a:endParaRPr>
          </a:p>
          <a:p>
            <a:pPr marL="0" lvl="0" indent="0" algn="l" rtl="0">
              <a:lnSpc>
                <a:spcPct val="100000"/>
              </a:lnSpc>
              <a:spcBef>
                <a:spcPts val="0"/>
              </a:spcBef>
              <a:spcAft>
                <a:spcPts val="0"/>
              </a:spcAft>
              <a:buNone/>
            </a:pPr>
            <a:r>
              <a:rPr lang="en" sz="1000">
                <a:solidFill>
                  <a:srgbClr val="FFFFFF"/>
                </a:solidFill>
              </a:rPr>
              <a:t>    stats hide-version</a:t>
            </a:r>
            <a:endParaRPr sz="1000">
              <a:solidFill>
                <a:srgbClr val="FFFFFF"/>
              </a:solidFill>
            </a:endParaRPr>
          </a:p>
          <a:p>
            <a:pPr marL="0" lvl="0" indent="0" algn="l" rtl="0">
              <a:lnSpc>
                <a:spcPct val="100000"/>
              </a:lnSpc>
              <a:spcBef>
                <a:spcPts val="0"/>
              </a:spcBef>
              <a:spcAft>
                <a:spcPts val="0"/>
              </a:spcAft>
              <a:buNone/>
            </a:pPr>
            <a:r>
              <a:rPr lang="en" sz="1000">
                <a:solidFill>
                  <a:srgbClr val="FFFFFF"/>
                </a:solidFill>
              </a:rPr>
              <a:t>    stats auth admin:password123</a:t>
            </a:r>
            <a:endParaRPr sz="1000">
              <a:solidFill>
                <a:srgbClr val="FFFFFF"/>
              </a:solidFill>
            </a:endParaRPr>
          </a:p>
          <a:p>
            <a:pPr marL="0" lvl="0" indent="0" algn="l" rtl="0">
              <a:lnSpc>
                <a:spcPct val="100000"/>
              </a:lnSpc>
              <a:spcBef>
                <a:spcPts val="0"/>
              </a:spcBef>
              <a:spcAft>
                <a:spcPts val="0"/>
              </a:spcAft>
              <a:buNone/>
            </a:pPr>
            <a:endParaRPr sz="1000">
              <a:solidFill>
                <a:srgbClr val="FFFFFF"/>
              </a:solidFill>
            </a:endParaRPr>
          </a:p>
        </p:txBody>
      </p:sp>
      <p:cxnSp>
        <p:nvCxnSpPr>
          <p:cNvPr id="920" name="Google Shape;920;p105"/>
          <p:cNvCxnSpPr/>
          <p:nvPr/>
        </p:nvCxnSpPr>
        <p:spPr>
          <a:xfrm rot="10800000" flipH="1">
            <a:off x="1228561" y="1213298"/>
            <a:ext cx="2112900" cy="6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106"/>
          <p:cNvSpPr txBox="1">
            <a:spLocks noGrp="1"/>
          </p:cNvSpPr>
          <p:nvPr>
            <p:ph type="title"/>
          </p:nvPr>
        </p:nvSpPr>
        <p:spPr>
          <a:xfrm>
            <a:off x="4140025" y="220150"/>
            <a:ext cx="4293300" cy="506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100">
                <a:solidFill>
                  <a:schemeClr val="lt1"/>
                </a:solidFill>
              </a:rPr>
              <a:t>REVERSE PROXY HAPROXY</a:t>
            </a:r>
            <a:endParaRPr sz="2100">
              <a:solidFill>
                <a:schemeClr val="lt1"/>
              </a:solidFill>
            </a:endParaRPr>
          </a:p>
        </p:txBody>
      </p:sp>
      <p:cxnSp>
        <p:nvCxnSpPr>
          <p:cNvPr id="926" name="Google Shape;926;p106"/>
          <p:cNvCxnSpPr/>
          <p:nvPr/>
        </p:nvCxnSpPr>
        <p:spPr>
          <a:xfrm>
            <a:off x="4540575" y="690275"/>
            <a:ext cx="3831000" cy="27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927" name="Google Shape;927;p106"/>
          <p:cNvPicPr preferRelativeResize="0"/>
          <p:nvPr/>
        </p:nvPicPr>
        <p:blipFill>
          <a:blip r:embed="rId3">
            <a:alphaModFix/>
          </a:blip>
          <a:stretch>
            <a:fillRect/>
          </a:stretch>
        </p:blipFill>
        <p:spPr>
          <a:xfrm>
            <a:off x="152400" y="858425"/>
            <a:ext cx="8839203" cy="3426651"/>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Google Shape;932;p107"/>
          <p:cNvSpPr txBox="1">
            <a:spLocks noGrp="1"/>
          </p:cNvSpPr>
          <p:nvPr>
            <p:ph type="title"/>
          </p:nvPr>
        </p:nvSpPr>
        <p:spPr>
          <a:xfrm>
            <a:off x="4140025" y="220150"/>
            <a:ext cx="4293300" cy="506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100">
                <a:solidFill>
                  <a:schemeClr val="lt1"/>
                </a:solidFill>
              </a:rPr>
              <a:t>REVERSE PROXY HAPROXY</a:t>
            </a:r>
            <a:endParaRPr sz="2100">
              <a:solidFill>
                <a:schemeClr val="lt1"/>
              </a:solidFill>
            </a:endParaRPr>
          </a:p>
        </p:txBody>
      </p:sp>
      <p:cxnSp>
        <p:nvCxnSpPr>
          <p:cNvPr id="933" name="Google Shape;933;p107"/>
          <p:cNvCxnSpPr/>
          <p:nvPr/>
        </p:nvCxnSpPr>
        <p:spPr>
          <a:xfrm>
            <a:off x="4540575" y="690275"/>
            <a:ext cx="3831000" cy="27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934" name="Google Shape;934;p107"/>
          <p:cNvPicPr preferRelativeResize="0"/>
          <p:nvPr/>
        </p:nvPicPr>
        <p:blipFill>
          <a:blip r:embed="rId3">
            <a:alphaModFix/>
          </a:blip>
          <a:stretch>
            <a:fillRect/>
          </a:stretch>
        </p:blipFill>
        <p:spPr>
          <a:xfrm>
            <a:off x="152400" y="878950"/>
            <a:ext cx="8839197" cy="34968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108"/>
          <p:cNvSpPr txBox="1">
            <a:spLocks noGrp="1"/>
          </p:cNvSpPr>
          <p:nvPr>
            <p:ph type="ctrTitle"/>
          </p:nvPr>
        </p:nvSpPr>
        <p:spPr>
          <a:xfrm>
            <a:off x="2175900" y="22494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a:t>THANK YOU</a:t>
            </a:r>
            <a:endParaRPr/>
          </a:p>
        </p:txBody>
      </p:sp>
      <p:cxnSp>
        <p:nvCxnSpPr>
          <p:cNvPr id="940" name="Google Shape;940;p108"/>
          <p:cNvCxnSpPr/>
          <p:nvPr/>
        </p:nvCxnSpPr>
        <p:spPr>
          <a:xfrm>
            <a:off x="3190500" y="28644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43"/>
          <p:cNvSpPr txBox="1">
            <a:spLocks noGrp="1"/>
          </p:cNvSpPr>
          <p:nvPr>
            <p:ph type="title"/>
          </p:nvPr>
        </p:nvSpPr>
        <p:spPr>
          <a:xfrm>
            <a:off x="3755879" y="3453850"/>
            <a:ext cx="43443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100"/>
              <a:t>SETUP NETWORK</a:t>
            </a:r>
            <a:endParaRPr sz="3100"/>
          </a:p>
        </p:txBody>
      </p:sp>
      <p:sp>
        <p:nvSpPr>
          <p:cNvPr id="221" name="Google Shape;221;p43"/>
          <p:cNvSpPr txBox="1">
            <a:spLocks noGrp="1"/>
          </p:cNvSpPr>
          <p:nvPr>
            <p:ph type="title" idx="2"/>
          </p:nvPr>
        </p:nvSpPr>
        <p:spPr>
          <a:xfrm>
            <a:off x="1043821"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222" name="Google Shape;222;p43"/>
          <p:cNvCxnSpPr/>
          <p:nvPr/>
        </p:nvCxnSpPr>
        <p:spPr>
          <a:xfrm>
            <a:off x="3606302"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44"/>
          <p:cNvSpPr txBox="1">
            <a:spLocks noGrp="1"/>
          </p:cNvSpPr>
          <p:nvPr>
            <p:ph type="title"/>
          </p:nvPr>
        </p:nvSpPr>
        <p:spPr>
          <a:xfrm>
            <a:off x="476400" y="250300"/>
            <a:ext cx="4646700" cy="50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rPr>
              <a:t>Configure Network</a:t>
            </a:r>
            <a:endParaRPr sz="2100">
              <a:solidFill>
                <a:schemeClr val="lt1"/>
              </a:solidFill>
            </a:endParaRPr>
          </a:p>
        </p:txBody>
      </p:sp>
      <p:cxnSp>
        <p:nvCxnSpPr>
          <p:cNvPr id="228" name="Google Shape;228;p44"/>
          <p:cNvCxnSpPr/>
          <p:nvPr/>
        </p:nvCxnSpPr>
        <p:spPr>
          <a:xfrm>
            <a:off x="564000" y="719597"/>
            <a:ext cx="2952000" cy="36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29" name="Google Shape;229;p44"/>
          <p:cNvPicPr preferRelativeResize="0"/>
          <p:nvPr/>
        </p:nvPicPr>
        <p:blipFill>
          <a:blip r:embed="rId3">
            <a:alphaModFix/>
          </a:blip>
          <a:stretch>
            <a:fillRect/>
          </a:stretch>
        </p:blipFill>
        <p:spPr>
          <a:xfrm>
            <a:off x="2322300" y="775888"/>
            <a:ext cx="4499400" cy="4054826"/>
          </a:xfrm>
          <a:prstGeom prst="rect">
            <a:avLst/>
          </a:prstGeom>
          <a:noFill/>
          <a:ln>
            <a:noFill/>
          </a:ln>
        </p:spPr>
      </p:pic>
      <p:sp>
        <p:nvSpPr>
          <p:cNvPr id="230" name="Google Shape;230;p44"/>
          <p:cNvSpPr txBox="1"/>
          <p:nvPr/>
        </p:nvSpPr>
        <p:spPr>
          <a:xfrm>
            <a:off x="3096000" y="4883400"/>
            <a:ext cx="3496500" cy="21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lt1"/>
                </a:solidFill>
                <a:latin typeface="Montserrat"/>
                <a:ea typeface="Montserrat"/>
                <a:cs typeface="Montserrat"/>
                <a:sym typeface="Montserrat"/>
              </a:rPr>
              <a:t>KONFIGURASI NETWORK ADAPTER</a:t>
            </a:r>
            <a:endParaRPr sz="1300" b="1">
              <a:solidFill>
                <a:schemeClr val="lt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943</Words>
  <Application>Microsoft Office PowerPoint</Application>
  <PresentationFormat>On-screen Show (16:9)</PresentationFormat>
  <Paragraphs>209</Paragraphs>
  <Slides>73</Slides>
  <Notes>73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73</vt:i4>
      </vt:variant>
    </vt:vector>
  </HeadingPairs>
  <TitlesOfParts>
    <vt:vector size="79" baseType="lpstr">
      <vt:lpstr>Arial</vt:lpstr>
      <vt:lpstr>Montserrat ExtraLight</vt:lpstr>
      <vt:lpstr>Montserrat Medium</vt:lpstr>
      <vt:lpstr>Montserrat</vt:lpstr>
      <vt:lpstr>Montserrat ExtraBold</vt:lpstr>
      <vt:lpstr>Futuristic Background by Slidesgo</vt:lpstr>
      <vt:lpstr>DUMBWAYS BOOTCAMP 1ST WEEK</vt:lpstr>
      <vt:lpstr>01</vt:lpstr>
      <vt:lpstr>Virtual Machine</vt:lpstr>
      <vt:lpstr>INSTALASI UBUNTU</vt:lpstr>
      <vt:lpstr>Virtual Machine</vt:lpstr>
      <vt:lpstr>Virtual Machine</vt:lpstr>
      <vt:lpstr>Installation Ubuntu</vt:lpstr>
      <vt:lpstr>SETUP NETWORK</vt:lpstr>
      <vt:lpstr>Configure Network</vt:lpstr>
      <vt:lpstr>Configure Network </vt:lpstr>
      <vt:lpstr>INSTALL APPLICATION</vt:lpstr>
      <vt:lpstr>INSTALL APPLICATION</vt:lpstr>
      <vt:lpstr>INSTALL APPLICATION</vt:lpstr>
      <vt:lpstr>INSTALL APPLICATION</vt:lpstr>
      <vt:lpstr>CLOUD SERVER</vt:lpstr>
      <vt:lpstr>Cloud Computing</vt:lpstr>
      <vt:lpstr>Networking</vt:lpstr>
      <vt:lpstr>IP ADDRESS</vt:lpstr>
      <vt:lpstr>VPC</vt:lpstr>
      <vt:lpstr>INTERNET GATEWAY</vt:lpstr>
      <vt:lpstr>Operating Sistem</vt:lpstr>
      <vt:lpstr>CONFIGURE NETWORK</vt:lpstr>
      <vt:lpstr>Setup VPC</vt:lpstr>
      <vt:lpstr>Setup Subnet</vt:lpstr>
      <vt:lpstr>Setup Internet Gateway</vt:lpstr>
      <vt:lpstr>Route Table</vt:lpstr>
      <vt:lpstr>SETUP CLOUD SERVER</vt:lpstr>
      <vt:lpstr>PUBLIC SERVER</vt:lpstr>
      <vt:lpstr>SECURITY GROUP PUBLIC SERVER</vt:lpstr>
      <vt:lpstr>KEY PAIR PUBLIC SERVER</vt:lpstr>
      <vt:lpstr>ELASTIC IP PUBLIC SERVER</vt:lpstr>
      <vt:lpstr>PRIVATE SERVER</vt:lpstr>
      <vt:lpstr>SECURITY GROUP PRIVATE SERVER</vt:lpstr>
      <vt:lpstr>KEY PAIR PRIVATE SERVER</vt:lpstr>
      <vt:lpstr>ADD USER AND CONFIG SSH</vt:lpstr>
      <vt:lpstr>ADD USER</vt:lpstr>
      <vt:lpstr>ADD USER</vt:lpstr>
      <vt:lpstr>CONFIGURE SSH</vt:lpstr>
      <vt:lpstr>CONFIGURE SSH</vt:lpstr>
      <vt:lpstr>CONFIGURE SSH</vt:lpstr>
      <vt:lpstr>CONFIGURE SSH</vt:lpstr>
      <vt:lpstr>NAT GATEWAY</vt:lpstr>
      <vt:lpstr>NAT GATEWAY</vt:lpstr>
      <vt:lpstr>NAT GATEWAY</vt:lpstr>
      <vt:lpstr>NAT GATEWAY</vt:lpstr>
      <vt:lpstr>NAT GATEWAY</vt:lpstr>
      <vt:lpstr>NAT GATEWAY</vt:lpstr>
      <vt:lpstr>SERVER FOR APPLICATION</vt:lpstr>
      <vt:lpstr>SERVER FOR APPLICATION</vt:lpstr>
      <vt:lpstr>SERVER FOR APPLICATION</vt:lpstr>
      <vt:lpstr>SERVER FOR APPLICATION</vt:lpstr>
      <vt:lpstr>Custom Domain</vt:lpstr>
      <vt:lpstr>DNS (DOMAIN NAME SYSTEM)</vt:lpstr>
      <vt:lpstr>DNS (DOMAIN NAME SYSTEM)</vt:lpstr>
      <vt:lpstr>DNS (DOMAIN NAME SYSTEM)</vt:lpstr>
      <vt:lpstr>REVERSE PROXY</vt:lpstr>
      <vt:lpstr>REVERSE PROXY</vt:lpstr>
      <vt:lpstr>REVERSE PROXY</vt:lpstr>
      <vt:lpstr>REVERSE PROXY</vt:lpstr>
      <vt:lpstr>REVERSE PROXY</vt:lpstr>
      <vt:lpstr>SSL CONFIG</vt:lpstr>
      <vt:lpstr>SSL LET’S ENCRYPT</vt:lpstr>
      <vt:lpstr>SSL LET’S ENCRYPT</vt:lpstr>
      <vt:lpstr>SSL LET’S ENCRYPT</vt:lpstr>
      <vt:lpstr>SSL LET’S ENCRYPT</vt:lpstr>
      <vt:lpstr> CONFIG REVERSE PROXY WITH HAPROXY (OPTIONAL)</vt:lpstr>
      <vt:lpstr>REVERSE PROXY HAPROXY</vt:lpstr>
      <vt:lpstr>REVERSE PROXY HAPROXY</vt:lpstr>
      <vt:lpstr>REVERSE PROXY HAPROXY</vt:lpstr>
      <vt:lpstr>REVERSE PROXY HAPROXY</vt:lpstr>
      <vt:lpstr>REVERSE PROXY HAPROXY</vt:lpstr>
      <vt:lpstr>REVERSE PROXY HAPROXY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DUMBWAYS BOOTCAMP 1ST WEEK</dc:title>
  <cp:lastModifiedBy>ASUS</cp:lastModifiedBy>
  <cp:revision>1</cp:revision>
  <dcterms:modified xsi:type="dcterms:W3CDTF">2020-12-14T08:52:23Z</dcterms:modified>
</cp:coreProperties>
</file>